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56" r:id="rId3"/>
    <p:sldId id="277" r:id="rId4"/>
    <p:sldId id="275" r:id="rId5"/>
    <p:sldId id="272" r:id="rId6"/>
    <p:sldId id="273" r:id="rId7"/>
    <p:sldId id="282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2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FD9D2DDA-69D8-473F-A583-B6774B31A77B}" type="datetimeFigureOut">
              <a:rPr lang="en-US" altLang="zh-CN"/>
              <a:t>6/7/2017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02392CCB-FF08-4D29-8DA3-E1FD86044808}" type="slidenum">
              <a:rPr lang="zh-CN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A01F6DFB-6833-46E4-B515-70E0D9178056}" type="datetimeFigureOut">
              <a:t>2017/6/7</a:t>
            </a:fld>
            <a:endParaRPr 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958706C7-F2C3-48B6-8A22-C484D800B5D4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初三生活中的娱乐也特别重要。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altLang="zh-CN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244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altLang="zh-CN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20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altLang="zh-CN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690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/>
          </a:p>
        </p:txBody>
      </p:sp>
      <p:sp>
        <p:nvSpPr>
          <p:cNvPr id="10" name="矩形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/>
          </a:p>
        </p:txBody>
      </p:sp>
      <p:sp>
        <p:nvSpPr>
          <p:cNvPr id="11" name="矩形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 latinLnBrk="0">
              <a:defRPr lang="zh-CN" sz="5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CN" sz="2000"/>
            </a:lvl1pPr>
            <a:lvl2pPr marL="457200" indent="0" algn="ctr" latinLnBrk="0">
              <a:buNone/>
              <a:defRPr lang="zh-CN" sz="2800"/>
            </a:lvl2pPr>
            <a:lvl3pPr marL="914400" indent="0" algn="ctr" latinLnBrk="0">
              <a:buNone/>
              <a:defRPr lang="zh-CN" sz="2400"/>
            </a:lvl3pPr>
            <a:lvl4pPr marL="1371600" indent="0" algn="ctr" latinLnBrk="0">
              <a:buNone/>
              <a:defRPr lang="zh-CN" sz="2000"/>
            </a:lvl4pPr>
            <a:lvl5pPr marL="1828800" indent="0" algn="ctr" latinLnBrk="0">
              <a:buNone/>
              <a:defRPr lang="zh-CN" sz="2000"/>
            </a:lvl5pPr>
            <a:lvl6pPr marL="2286000" indent="0" algn="ctr" latinLnBrk="0">
              <a:buNone/>
              <a:defRPr lang="zh-CN" sz="2000"/>
            </a:lvl6pPr>
            <a:lvl7pPr marL="2743200" indent="0" algn="ctr" latinLnBrk="0">
              <a:buNone/>
              <a:defRPr lang="zh-CN" sz="2000"/>
            </a:lvl7pPr>
            <a:lvl8pPr marL="3200400" indent="0" algn="ctr" latinLnBrk="0">
              <a:buNone/>
              <a:defRPr lang="zh-CN" sz="2000"/>
            </a:lvl8pPr>
            <a:lvl9pPr marL="3657600" indent="0" algn="ctr" latinLnBrk="0">
              <a:buNone/>
              <a:defRPr lang="zh-CN" sz="2000"/>
            </a:lvl9pPr>
          </a:lstStyle>
          <a:p>
            <a:r>
              <a:rPr lang="zh-CN" altLang="en-US" smtClean="0"/>
              <a:t>单击此处编辑母版副标题样式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9857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zh-CN"/>
            </a:lvl5pPr>
            <a:lvl6pPr latinLnBrk="0">
              <a:defRPr lang="zh-CN"/>
            </a:lvl6pPr>
            <a:lvl7pPr latinLnBrk="0">
              <a:defRPr lang="zh-CN"/>
            </a:lvl7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t>2017/6/7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7359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t>2017/6/7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23050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latinLnBrk="0"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latinLnBrk="0">
              <a:defRPr lang="zh-CN"/>
            </a:lvl6pPr>
            <a:lvl7pPr latinLnBrk="0">
              <a:defRPr lang="zh-CN"/>
            </a:lvl7pPr>
            <a:lvl8pPr latinLnBrk="0">
              <a:defRPr lang="zh-CN"/>
            </a:lvl8pPr>
            <a:lvl9pPr latinLnBrk="0">
              <a:defRPr lang="zh-CN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t>2017/6/7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2173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gradFill rotWithShape="1">
          <a:gsLst>
            <a:gs pos="100000">
              <a:schemeClr val="accent1">
                <a:alpha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 latinLnBrk="0">
              <a:defRPr lang="zh-CN" sz="54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 latinLnBrk="0">
              <a:spcBef>
                <a:spcPts val="0"/>
              </a:spcBef>
              <a:buNone/>
              <a:defRPr lang="zh-CN"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latinLnBrk="0">
              <a:buNone/>
              <a:defRPr lang="zh-C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t>2017/6/7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16203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t>2017/6/7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6763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dirty="0"/>
              <a:t>
</a:t>
            </a:r>
            <a:r>
              <a:rPr lang="zh-CN" dirty="0" smtClean="0"/>
              <a:t>单击</a:t>
            </a:r>
            <a:r>
              <a:rPr lang="zh-CN" dirty="0"/>
              <a:t>此处编辑母版标题</a:t>
            </a:r>
            <a:r>
              <a:rPr lang="zh-CN" dirty="0" smtClean="0"/>
              <a:t>样式    </a:t>
            </a:r>
            <a:endParaRPr 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CN" sz="2200" b="1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dirty="0" smtClean="0"/>
              <a:t>
            </a:t>
            </a:r>
            <a:r>
              <a:rPr lang="zh-CN" dirty="0"/>
              <a:t>
</a:t>
            </a:r>
            <a:r>
              <a:rPr lang="zh-CN" dirty="0" smtClean="0"/>
              <a:t>单击</a:t>
            </a:r>
            <a:r>
              <a:rPr lang="zh-CN" dirty="0"/>
              <a:t>此处编辑母版文本样式
          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 marL="331470" indent="-285750" latinLnBrk="0">
              <a:buFont typeface="Arial" panose="020B0604020202020204" pitchFamily="34" charset="0"/>
              <a:buChar char="•"/>
              <a:defRPr lang="zh-CN" sz="2000"/>
            </a:lvl1pPr>
            <a:lvl2pPr marL="651510" indent="-285750" latinLnBrk="0">
              <a:buFont typeface="Arial" panose="020B0604020202020204" pitchFamily="34" charset="0"/>
              <a:buChar char="•"/>
              <a:defRPr lang="zh-CN" sz="1800"/>
            </a:lvl2pPr>
            <a:lvl3pPr marL="971550" indent="-285750" latinLnBrk="0">
              <a:buFont typeface="Arial" panose="020B0604020202020204" pitchFamily="34" charset="0"/>
              <a:buChar char="•"/>
              <a:defRPr lang="zh-CN" sz="1600" baseline="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200"/>
            </a:lvl6pPr>
            <a:lvl7pPr latinLnBrk="0">
              <a:defRPr lang="zh-CN" sz="1200"/>
            </a:lvl7pPr>
            <a:lvl8pPr latinLnBrk="0">
              <a:defRPr lang="zh-CN" sz="1200"/>
            </a:lvl8pPr>
            <a:lvl9pPr latinLnBrk="0">
              <a:defRPr lang="zh-CN"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dirty="0" smtClean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2200" b="1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dirty="0"/>
              <a:t>
</a:t>
            </a:r>
            <a:r>
              <a:rPr lang="zh-CN" dirty="0" smtClean="0"/>
              <a:t> </a:t>
            </a:r>
            <a:r>
              <a:rPr lang="zh-CN" dirty="0"/>
              <a:t>单击此处编辑母版文本样式
          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200"/>
            </a:lvl6pPr>
            <a:lvl7pPr latinLnBrk="0">
              <a:defRPr lang="zh-CN" sz="1200"/>
            </a:lvl7pPr>
            <a:lvl8pPr latinLnBrk="0">
              <a:defRPr lang="zh-CN" sz="1200"/>
            </a:lvl8pPr>
            <a:lvl9pPr latinLnBrk="0">
              <a:defRPr lang="zh-CN"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/>
              <a:t>
            </a:t>
            </a:r>
            <a:fld id="{0B277187-C200-495F-A386-621319EADA8F}" type="datetimeFigureOut">
              <a:t>2017/6/7</a:t>
            </a:fld>
            <a:r>
              <a:rPr lang="zh-CN"/>
              <a:t>
            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dirty="0"/>
              <a:t>
            </a:t>
            </a: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/>
              <a:t>
            </a:t>
            </a:r>
            <a:fld id="{FC749032-2A07-4AE8-BA90-74324CAE0C87}" type="slidenum">
              <a:t>‹#›</a:t>
            </a:fld>
            <a:r>
              <a:rPr lang="zh-CN"/>
              <a:t>
            </a:t>
            </a:r>
          </a:p>
        </p:txBody>
      </p:sp>
    </p:spTree>
    <p:extLst>
      <p:ext uri="{BB962C8B-B14F-4D97-AF65-F5344CB8AC3E}">
        <p14:creationId xmlns:p14="http://schemas.microsoft.com/office/powerpoint/2010/main" val="32543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t>2017/6/7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4129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矩形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t>2017/6/7</a:t>
            </a:fld>
            <a:endParaRPr 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2954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矩形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/>
            </a:p>
          </p:txBody>
        </p:sp>
        <p:sp>
          <p:nvSpPr>
            <p:cNvPr id="10" name="矩形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 latinLnBrk="0">
              <a:defRPr lang="zh-CN" sz="34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CN" sz="1600"/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t>2017/6/7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5393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矩形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/>
            </a:p>
          </p:txBody>
        </p:sp>
        <p:sp>
          <p:nvSpPr>
            <p:cNvPr id="10" name="矩形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 latinLnBrk="0">
              <a:defRPr lang="zh-CN" sz="34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0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 smtClean="0"/>
              <a:t>单击图标添加图片</a:t>
            </a:r>
            <a:endParaRPr 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CN" sz="1600"/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t>2017/6/7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1019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9000"/>
              </a:schemeClr>
            </a:gs>
            <a:gs pos="40000">
              <a:schemeClr val="accent1">
                <a:lumMod val="20000"/>
                <a:lumOff val="80000"/>
                <a:alpha val="66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矩形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/>
            </a:p>
          </p:txBody>
        </p:sp>
      </p:grp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dirty="0"/>
              <a:t>单击此处编辑母版文本样式</a:t>
            </a:r>
          </a:p>
          <a:p>
            <a:pPr lvl="1"/>
            <a:r>
              <a:rPr lang="zh-CN" dirty="0"/>
              <a:t>第二级</a:t>
            </a:r>
          </a:p>
          <a:p>
            <a:pPr lvl="2"/>
            <a:r>
              <a:rPr lang="zh-CN" dirty="0"/>
              <a:t>第三级</a:t>
            </a:r>
          </a:p>
          <a:p>
            <a:pPr lvl="3"/>
            <a:r>
              <a:rPr lang="zh-CN" dirty="0"/>
              <a:t>第四级</a:t>
            </a:r>
          </a:p>
          <a:p>
            <a:pPr lvl="4"/>
            <a:r>
              <a:rPr lang="zh-CN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900">
                <a:solidFill>
                  <a:schemeClr val="tx1"/>
                </a:solidFill>
              </a:defRPr>
            </a:lvl1pPr>
          </a:lstStyle>
          <a:p>
            <a:fld id="{0B277187-C200-495F-A386-621319EADA8F}" type="datetimeFigureOut">
              <a:pPr/>
              <a:t>2017/6/7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900">
                <a:solidFill>
                  <a:schemeClr val="tx1"/>
                </a:solidFill>
              </a:defRPr>
            </a:lvl1pPr>
          </a:lstStyle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900">
                <a:solidFill>
                  <a:schemeClr val="tx1"/>
                </a:solidFill>
              </a:defRPr>
            </a:lvl1pPr>
          </a:lstStyle>
          <a:p>
            <a:fld id="{FC749032-2A07-4AE8-BA90-74324CAE0C87}" type="slidenum"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87002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sz="3400" b="1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lang="zh-CN" sz="2000" kern="1200">
          <a:solidFill>
            <a:schemeClr val="tx1">
              <a:lumMod val="90000"/>
              <a:lumOff val="10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lang="zh-CN" sz="1800" kern="1200">
          <a:solidFill>
            <a:schemeClr val="tx1">
              <a:lumMod val="90000"/>
              <a:lumOff val="10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lang="zh-CN" sz="1600" kern="1200">
          <a:solidFill>
            <a:schemeClr val="tx1">
              <a:lumMod val="90000"/>
              <a:lumOff val="10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lang="zh-CN" sz="1400" kern="1200">
          <a:solidFill>
            <a:schemeClr val="tx1">
              <a:lumMod val="90000"/>
              <a:lumOff val="10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lang="zh-CN" sz="1400" kern="1200">
          <a:solidFill>
            <a:schemeClr val="tx1">
              <a:lumMod val="90000"/>
              <a:lumOff val="10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7200" dirty="0" smtClean="0"/>
              <a:t>助力中考，不留遗憾</a:t>
            </a:r>
            <a:endParaRPr lang="zh-CN" sz="7200" dirty="0"/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>
          <a:xfrm>
            <a:off x="1117979" y="5719914"/>
            <a:ext cx="9601200" cy="914400"/>
          </a:xfrm>
        </p:spPr>
        <p:txBody>
          <a:bodyPr anchor="b">
            <a:noAutofit/>
          </a:bodyPr>
          <a:lstStyle/>
          <a:p>
            <a:r>
              <a:rPr lang="zh-CN" altLang="en-US" sz="320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郑 璐 </a:t>
            </a:r>
            <a:endParaRPr lang="en-US" altLang="zh-CN" sz="3200" dirty="0" smtClean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中国人民大学附属中学朝阳</a:t>
            </a:r>
            <a:r>
              <a:rPr lang="zh-CN" altLang="en-US" sz="3200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学校</a:t>
            </a:r>
            <a:endParaRPr lang="en-US" altLang="zh-CN" sz="3200" dirty="0" smtClean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2017.5</a:t>
            </a:r>
            <a:endParaRPr lang="zh-CN" sz="3200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8539" y="225286"/>
            <a:ext cx="3220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初三团体心理活动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980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10821" y="574543"/>
            <a:ext cx="9509760" cy="4127627"/>
          </a:xfrm>
        </p:spPr>
        <p:txBody>
          <a:bodyPr>
            <a:normAutofit/>
          </a:bodyPr>
          <a:lstStyle/>
          <a:p>
            <a:r>
              <a:rPr lang="zh-CN" altLang="en-US" sz="54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船长来了</a:t>
            </a:r>
            <a:r>
              <a:rPr lang="en-US" altLang="zh-CN" sz="3200" dirty="0" smtClean="0">
                <a:solidFill>
                  <a:schemeClr val="tx2"/>
                </a:solidFill>
              </a:rPr>
              <a:t>-1</a:t>
            </a:r>
            <a:r>
              <a:rPr lang="zh-CN" altLang="en-US" sz="3200" dirty="0" smtClean="0">
                <a:solidFill>
                  <a:schemeClr val="tx2"/>
                </a:solidFill>
              </a:rPr>
              <a:t>个人“</a:t>
            </a:r>
            <a:r>
              <a:rPr lang="en-US" altLang="zh-CN" sz="3200" dirty="0">
                <a:solidFill>
                  <a:schemeClr val="tx2"/>
                </a:solidFill>
              </a:rPr>
              <a:t>yes </a:t>
            </a:r>
            <a:r>
              <a:rPr lang="en-US" altLang="zh-CN" sz="3200" dirty="0" smtClean="0">
                <a:solidFill>
                  <a:schemeClr val="tx2"/>
                </a:solidFill>
              </a:rPr>
              <a:t>sir</a:t>
            </a:r>
            <a:r>
              <a:rPr lang="zh-CN" altLang="en-US" sz="3200" dirty="0" smtClean="0">
                <a:solidFill>
                  <a:schemeClr val="tx2"/>
                </a:solidFill>
              </a:rPr>
              <a:t>！”</a:t>
            </a:r>
            <a:endParaRPr lang="en-US" altLang="zh-CN" sz="3200" dirty="0" smtClean="0">
              <a:solidFill>
                <a:schemeClr val="tx2"/>
              </a:solidFill>
            </a:endParaRPr>
          </a:p>
          <a:p>
            <a:r>
              <a:rPr lang="zh-CN" altLang="en-US" sz="54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躲避陨石</a:t>
            </a:r>
            <a:r>
              <a:rPr lang="en-US" altLang="zh-CN" sz="3200" dirty="0" smtClean="0">
                <a:solidFill>
                  <a:schemeClr val="tx2"/>
                </a:solidFill>
              </a:rPr>
              <a:t>-2</a:t>
            </a:r>
            <a:r>
              <a:rPr lang="zh-CN" altLang="en-US" sz="3200" dirty="0" smtClean="0">
                <a:solidFill>
                  <a:schemeClr val="tx2"/>
                </a:solidFill>
              </a:rPr>
              <a:t>个人背靠背蹲下 （安静）</a:t>
            </a:r>
            <a:endParaRPr lang="en-US" altLang="zh-CN" sz="3200" dirty="0" smtClean="0">
              <a:solidFill>
                <a:schemeClr val="tx2"/>
              </a:solidFill>
            </a:endParaRPr>
          </a:p>
          <a:p>
            <a:r>
              <a:rPr lang="zh-CN" altLang="en-US" sz="54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全速前进</a:t>
            </a:r>
            <a:r>
              <a:rPr lang="en-US" altLang="zh-CN" sz="3200" dirty="0" smtClean="0">
                <a:solidFill>
                  <a:schemeClr val="tx2"/>
                </a:solidFill>
              </a:rPr>
              <a:t>-3</a:t>
            </a:r>
            <a:r>
              <a:rPr lang="zh-CN" altLang="en-US" sz="3200" dirty="0" smtClean="0">
                <a:solidFill>
                  <a:schemeClr val="tx2"/>
                </a:solidFill>
              </a:rPr>
              <a:t>个人，</a:t>
            </a:r>
            <a:r>
              <a:rPr lang="en-US" altLang="zh-CN" sz="3200" dirty="0" smtClean="0">
                <a:solidFill>
                  <a:schemeClr val="tx2"/>
                </a:solidFill>
              </a:rPr>
              <a:t>2</a:t>
            </a:r>
            <a:r>
              <a:rPr lang="zh-CN" altLang="en-US" sz="3200" dirty="0" smtClean="0">
                <a:solidFill>
                  <a:schemeClr val="tx2"/>
                </a:solidFill>
              </a:rPr>
              <a:t>人划船，</a:t>
            </a:r>
            <a:r>
              <a:rPr lang="en-US" altLang="zh-CN" sz="3200" dirty="0" smtClean="0">
                <a:solidFill>
                  <a:schemeClr val="tx2"/>
                </a:solidFill>
              </a:rPr>
              <a:t>1</a:t>
            </a:r>
            <a:r>
              <a:rPr lang="zh-CN" altLang="en-US" sz="3200" dirty="0" smtClean="0">
                <a:solidFill>
                  <a:schemeClr val="tx2"/>
                </a:solidFill>
              </a:rPr>
              <a:t>人望风</a:t>
            </a:r>
            <a:endParaRPr lang="en-US" altLang="zh-CN" sz="3200" dirty="0" smtClean="0">
              <a:solidFill>
                <a:schemeClr val="tx2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38" y="3531265"/>
            <a:ext cx="3518750" cy="28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79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1120" y="0"/>
            <a:ext cx="9509760" cy="1233424"/>
          </a:xfrm>
        </p:spPr>
        <p:txBody>
          <a:bodyPr>
            <a:normAutofit/>
          </a:bodyPr>
          <a:lstStyle/>
          <a:p>
            <a:pPr algn="ctr"/>
            <a:r>
              <a:rPr lang="zh-CN" altLang="en-US" sz="54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宋体" pitchFamily="2" charset="-122"/>
                <a:ea typeface="宋体" pitchFamily="2" charset="-122"/>
              </a:rPr>
              <a:t>穿越</a:t>
            </a:r>
            <a:r>
              <a:rPr lang="zh-CN" altLang="en-US" sz="72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宋体" pitchFamily="2" charset="-122"/>
                <a:ea typeface="宋体" pitchFamily="2" charset="-122"/>
              </a:rPr>
              <a:t>黑洞</a:t>
            </a:r>
            <a:endParaRPr lang="zh-CN" altLang="en-US" sz="4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41120" y="1444751"/>
            <a:ext cx="9509760" cy="4127627"/>
          </a:xfrm>
        </p:spPr>
        <p:txBody>
          <a:bodyPr>
            <a:noAutofit/>
          </a:bodyPr>
          <a:lstStyle/>
          <a:p>
            <a:r>
              <a:rPr lang="zh-CN" altLang="en-US" sz="40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小组的</a:t>
            </a:r>
            <a:r>
              <a:rPr lang="zh-CN" altLang="en-US" sz="4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每个人</a:t>
            </a:r>
            <a:r>
              <a:rPr lang="zh-CN" altLang="en-US" sz="4000" b="1" dirty="0" smtClean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都</a:t>
            </a:r>
            <a:r>
              <a:rPr lang="zh-CN" altLang="en-US" sz="40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要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穿过</a:t>
            </a:r>
            <a:r>
              <a:rPr lang="zh-CN" altLang="en-US" sz="40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“黑洞”，且身体的任何部分都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不能触碰</a:t>
            </a:r>
            <a:r>
              <a:rPr lang="zh-CN" altLang="en-US" sz="40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它；</a:t>
            </a:r>
            <a:endParaRPr lang="en-US" altLang="zh-CN" sz="40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40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每次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触碰</a:t>
            </a:r>
            <a:r>
              <a:rPr lang="zh-CN" altLang="en-US" sz="40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都要全部人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重新开始</a:t>
            </a:r>
            <a:r>
              <a:rPr lang="zh-CN" altLang="en-US" sz="40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40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40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计算全部用时</a:t>
            </a:r>
            <a:r>
              <a:rPr lang="zh-CN" altLang="en-US" sz="4000" b="1" dirty="0" smtClean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4000" b="1" dirty="0" smtClean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监督员</a:t>
            </a:r>
            <a:endParaRPr lang="en-US" altLang="zh-CN" sz="4000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4000" b="1" dirty="0" smtClean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4000" b="1" dirty="0" smtClean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分钟尝试时间</a:t>
            </a:r>
            <a:endParaRPr lang="en-US" altLang="zh-CN" sz="4000" b="1" dirty="0" smtClean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 dirty="0"/>
          </a:p>
        </p:txBody>
      </p:sp>
      <p:pic>
        <p:nvPicPr>
          <p:cNvPr id="4" name="图片 3" descr="193000012367711320398292807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98009" y="3851465"/>
            <a:ext cx="2857520" cy="2384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194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9000"/>
              </a:schemeClr>
            </a:gs>
            <a:gs pos="40000">
              <a:schemeClr val="accent1">
                <a:lumMod val="20000"/>
                <a:lumOff val="80000"/>
                <a:alpha val="66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936781"/>
              </p:ext>
            </p:extLst>
          </p:nvPr>
        </p:nvGraphicFramePr>
        <p:xfrm>
          <a:off x="1521725" y="1685925"/>
          <a:ext cx="9246426" cy="41338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5715"/>
                <a:gridCol w="1116235"/>
                <a:gridCol w="1082914"/>
                <a:gridCol w="1132861"/>
                <a:gridCol w="1179123"/>
                <a:gridCol w="1119929"/>
                <a:gridCol w="1149649"/>
              </a:tblGrid>
              <a:tr h="1021472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solidFill>
                            <a:schemeClr val="tx2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时间（</a:t>
                      </a:r>
                      <a:r>
                        <a:rPr lang="en-US" altLang="zh-CN" sz="3200" dirty="0" smtClean="0">
                          <a:solidFill>
                            <a:schemeClr val="tx2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s’</a:t>
                      </a:r>
                      <a:r>
                        <a:rPr lang="zh-CN" altLang="en-US" sz="3200" dirty="0" smtClean="0">
                          <a:solidFill>
                            <a:schemeClr val="tx2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）</a:t>
                      </a:r>
                      <a:endParaRPr lang="zh-CN" altLang="en-US" sz="3200" b="1" dirty="0">
                        <a:solidFill>
                          <a:schemeClr val="tx2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solidFill>
                            <a:schemeClr val="tx2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第一次</a:t>
                      </a:r>
                      <a:endParaRPr lang="zh-CN" altLang="en-US" sz="3200" dirty="0">
                        <a:solidFill>
                          <a:schemeClr val="tx2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solidFill>
                            <a:schemeClr val="tx2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第二次</a:t>
                      </a:r>
                      <a:endParaRPr lang="zh-CN" altLang="en-US" sz="3200" dirty="0">
                        <a:solidFill>
                          <a:schemeClr val="tx2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2060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solidFill>
                            <a:schemeClr val="tx2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lang="zh-CN" altLang="en-US" sz="3200" dirty="0">
                        <a:solidFill>
                          <a:schemeClr val="tx2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solidFill>
                            <a:schemeClr val="tx2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lang="zh-CN" altLang="en-US" sz="3200" dirty="0">
                        <a:solidFill>
                          <a:schemeClr val="tx2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solidFill>
                            <a:schemeClr val="tx2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lang="zh-CN" altLang="en-US" sz="3200" dirty="0">
                        <a:solidFill>
                          <a:schemeClr val="tx2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solidFill>
                            <a:schemeClr val="tx2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lang="zh-CN" altLang="en-US" sz="3200" dirty="0">
                        <a:solidFill>
                          <a:schemeClr val="tx2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solidFill>
                            <a:schemeClr val="tx2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lang="zh-CN" altLang="en-US" sz="3200" dirty="0">
                        <a:solidFill>
                          <a:schemeClr val="tx2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solidFill>
                            <a:schemeClr val="tx2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lang="zh-CN" altLang="en-US" sz="3200" dirty="0">
                        <a:solidFill>
                          <a:schemeClr val="tx2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</a:tr>
              <a:tr h="117426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 smtClean="0">
                          <a:solidFill>
                            <a:schemeClr val="tx2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预期目标</a:t>
                      </a:r>
                      <a:endParaRPr lang="zh-CN" altLang="en-US" sz="4000" b="1" dirty="0">
                        <a:solidFill>
                          <a:schemeClr val="tx2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600" b="1" dirty="0">
                        <a:solidFill>
                          <a:schemeClr val="tx2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600" b="1" dirty="0">
                        <a:solidFill>
                          <a:schemeClr val="tx2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600" b="1" dirty="0">
                        <a:solidFill>
                          <a:schemeClr val="tx2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600" b="1" dirty="0">
                        <a:solidFill>
                          <a:schemeClr val="tx2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600" b="1" dirty="0">
                        <a:solidFill>
                          <a:schemeClr val="tx2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600" b="1" dirty="0">
                        <a:solidFill>
                          <a:schemeClr val="tx2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</a:tr>
              <a:tr h="131748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 smtClean="0">
                          <a:solidFill>
                            <a:schemeClr val="tx2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实际完成</a:t>
                      </a:r>
                      <a:endParaRPr lang="zh-CN" altLang="en-US" sz="4000" b="1" dirty="0">
                        <a:solidFill>
                          <a:schemeClr val="tx2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600" b="1" dirty="0">
                        <a:solidFill>
                          <a:schemeClr val="tx2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600" b="1" dirty="0">
                        <a:solidFill>
                          <a:schemeClr val="tx2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600" b="1" dirty="0">
                        <a:solidFill>
                          <a:schemeClr val="tx2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600" b="1" dirty="0">
                        <a:solidFill>
                          <a:schemeClr val="tx2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600" b="1" dirty="0">
                        <a:solidFill>
                          <a:schemeClr val="tx2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600" b="1" dirty="0">
                        <a:solidFill>
                          <a:schemeClr val="tx2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390058" y="209782"/>
            <a:ext cx="9509760" cy="1233424"/>
          </a:xfrm>
        </p:spPr>
        <p:txBody>
          <a:bodyPr>
            <a:normAutofit/>
          </a:bodyPr>
          <a:lstStyle/>
          <a:p>
            <a:pPr algn="ctr"/>
            <a:r>
              <a:rPr lang="zh-CN" altLang="en-US" sz="4400" dirty="0"/>
              <a:t>预</a:t>
            </a:r>
            <a:r>
              <a:rPr lang="zh-CN" altLang="en-US" sz="4400" dirty="0" smtClean="0"/>
              <a:t>设目标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8008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400" dirty="0" smtClean="0"/>
              <a:t>小组交流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49801" y="1901952"/>
            <a:ext cx="5059680" cy="4123944"/>
          </a:xfrm>
        </p:spPr>
        <p:txBody>
          <a:bodyPr>
            <a:normAutofit/>
          </a:bodyPr>
          <a:lstStyle/>
          <a:p>
            <a:pPr marL="560070" indent="-514350">
              <a:buFont typeface="+mj-lt"/>
              <a:buAutoNum type="arabicPeriod"/>
            </a:pPr>
            <a:r>
              <a:rPr lang="zh-CN" altLang="en-US" sz="36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在活动中，你和小组</a:t>
            </a:r>
            <a:r>
              <a:rPr lang="zh-CN" altLang="en-US" sz="3600" b="1" u="sng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做得好的地方</a:t>
            </a:r>
            <a:r>
              <a:rPr lang="zh-CN" altLang="en-US" sz="36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是什么？</a:t>
            </a:r>
            <a:endParaRPr lang="en-US" altLang="zh-CN" sz="3600" b="1" dirty="0" smtClean="0">
              <a:solidFill>
                <a:schemeClr val="tx2"/>
              </a:solidFill>
              <a:latin typeface="宋体" pitchFamily="2" charset="-122"/>
              <a:ea typeface="宋体" pitchFamily="2" charset="-122"/>
            </a:endParaRPr>
          </a:p>
          <a:p>
            <a:pPr marL="45720" indent="0">
              <a:buNone/>
            </a:pPr>
            <a:r>
              <a:rPr lang="en-US" altLang="zh-CN" sz="36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2.</a:t>
            </a:r>
            <a:r>
              <a:rPr lang="zh-CN" altLang="en-US" sz="36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你认为你们小组</a:t>
            </a:r>
            <a:r>
              <a:rPr lang="zh-CN" altLang="en-US" sz="3600" b="1" u="sng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取得了成功</a:t>
            </a:r>
            <a:r>
              <a:rPr lang="zh-CN" altLang="en-US" sz="36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吗？为什么？</a:t>
            </a:r>
            <a:endParaRPr lang="en-US" altLang="zh-CN" sz="3600" b="1" dirty="0" smtClean="0">
              <a:solidFill>
                <a:schemeClr val="tx2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78879" y="1901952"/>
            <a:ext cx="4953227" cy="41239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zh-CN" altLang="en-US" sz="3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成功</a:t>
            </a:r>
            <a:r>
              <a:rPr lang="zh-CN" altLang="en-US" sz="3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与设定目标有何关系？</a:t>
            </a:r>
            <a:endParaRPr lang="en-US" altLang="zh-CN" sz="30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" indent="0">
              <a:buNone/>
            </a:pPr>
            <a:r>
              <a:rPr lang="en-US" altLang="zh-CN" sz="3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3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是取得</a:t>
            </a:r>
            <a:r>
              <a:rPr lang="zh-CN" altLang="en-US" sz="3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第一</a:t>
            </a:r>
            <a:endParaRPr lang="en-US" altLang="zh-CN" sz="30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" indent="0">
              <a:buNone/>
            </a:pPr>
            <a:r>
              <a:rPr lang="en-US" altLang="zh-CN" sz="3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3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是更</a:t>
            </a:r>
            <a:r>
              <a:rPr lang="zh-CN" altLang="en-US" sz="3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接近自己的目标</a:t>
            </a:r>
            <a:endParaRPr lang="en-US" altLang="zh-CN" sz="30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" indent="0">
              <a:buNone/>
            </a:pPr>
            <a:r>
              <a:rPr lang="en-US" altLang="zh-CN" sz="3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3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是超越上一次的成绩</a:t>
            </a:r>
            <a:endParaRPr lang="en-US" altLang="zh-CN" sz="30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" indent="0">
              <a:buNone/>
            </a:pPr>
            <a:r>
              <a:rPr lang="en-US" altLang="zh-CN" sz="3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3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是坚持，是过程的行动磊落</a:t>
            </a:r>
            <a:endParaRPr lang="en-US" altLang="zh-CN" sz="30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" indent="0">
              <a:buNone/>
            </a:pPr>
            <a:r>
              <a:rPr lang="en-US" altLang="zh-CN" sz="3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809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040869" y="426417"/>
            <a:ext cx="9509760" cy="1233424"/>
          </a:xfrm>
        </p:spPr>
        <p:txBody>
          <a:bodyPr/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努力，不仅为了成功，更为了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不后悔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内容占位符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73" y="2147675"/>
            <a:ext cx="2811213" cy="3780230"/>
          </a:xfrm>
        </p:spPr>
      </p:pic>
      <p:sp>
        <p:nvSpPr>
          <p:cNvPr id="10" name="内容占位符 9"/>
          <p:cNvSpPr>
            <a:spLocks noGrp="1"/>
          </p:cNvSpPr>
          <p:nvPr>
            <p:ph sz="half" idx="1"/>
          </p:nvPr>
        </p:nvSpPr>
        <p:spPr>
          <a:xfrm>
            <a:off x="5445456" y="1888368"/>
            <a:ext cx="6045958" cy="3911931"/>
          </a:xfrm>
        </p:spPr>
        <p:txBody>
          <a:bodyPr anchor="ctr">
            <a:normAutofit/>
          </a:bodyPr>
          <a:lstStyle/>
          <a:p>
            <a:pPr marL="45720" indent="0" algn="just">
              <a:buNone/>
            </a:pPr>
            <a:r>
              <a:rPr lang="en-US" altLang="zh-CN" sz="32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sz="32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2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我的祖国，把我从</a:t>
            </a:r>
            <a:r>
              <a:rPr lang="en-US" altLang="zh-CN" sz="32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7000</a:t>
            </a:r>
            <a:r>
              <a:rPr lang="zh-CN" altLang="en-US" sz="32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英里外送到这里，不是让我开始比赛，而是要我完成比赛。</a:t>
            </a:r>
            <a:r>
              <a:rPr lang="zh-CN" altLang="en-US" sz="32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en-US" altLang="zh-CN" sz="3200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" indent="0" algn="r">
              <a:buNone/>
            </a:pP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约翰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斯蒂芬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阿赫瓦里（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John Stephen </a:t>
            </a:r>
            <a:r>
              <a:rPr lang="en-US" altLang="zh-CN" sz="3200" dirty="0" err="1">
                <a:latin typeface="楷体" panose="02010609060101010101" pitchFamily="49" charset="-122"/>
                <a:ea typeface="楷体" panose="02010609060101010101" pitchFamily="49" charset="-122"/>
              </a:rPr>
              <a:t>Akhwari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67793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28293" y="1703836"/>
            <a:ext cx="5668278" cy="1993392"/>
          </a:xfrm>
        </p:spPr>
        <p:txBody>
          <a:bodyPr>
            <a:noAutofit/>
          </a:bodyPr>
          <a:lstStyle/>
          <a:p>
            <a:r>
              <a:rPr lang="zh-CN" altLang="en-US" sz="4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未来一个月，你会怎么做，让自己不后悔？</a:t>
            </a:r>
            <a:endParaRPr lang="en-US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4" r="11004"/>
          <a:stretch>
            <a:fillRect/>
          </a:stretch>
        </p:blipFill>
        <p:spPr>
          <a:xfrm>
            <a:off x="492140" y="1034135"/>
            <a:ext cx="5541962" cy="4722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Renodia - Walking With Y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44334" y="51596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5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nded Design Yellow 16x9">
  <a:themeElements>
    <a:clrScheme name="Banded_Design_Yellow">
      <a:dk1>
        <a:srgbClr val="323232"/>
      </a:dk1>
      <a:lt1>
        <a:sysClr val="window" lastClr="FFFFFF"/>
      </a:lt1>
      <a:dk2>
        <a:srgbClr val="000000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66677B1-365E-411F-9971-C788BC2975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黄色镶边设计演示文稿（宽屏）</Template>
  <TotalTime>0</TotalTime>
  <Words>217</Words>
  <Application>Microsoft Office PowerPoint</Application>
  <PresentationFormat>宽屏</PresentationFormat>
  <Paragraphs>43</Paragraphs>
  <Slides>7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Microsoft YaHei UI</vt:lpstr>
      <vt:lpstr>黑体</vt:lpstr>
      <vt:lpstr>华文新魏</vt:lpstr>
      <vt:lpstr>楷体</vt:lpstr>
      <vt:lpstr>宋体</vt:lpstr>
      <vt:lpstr>微软雅黑</vt:lpstr>
      <vt:lpstr>Arial</vt:lpstr>
      <vt:lpstr>Book Antiqua</vt:lpstr>
      <vt:lpstr>Banded Design Yellow 16x9</vt:lpstr>
      <vt:lpstr>助力中考，不留遗憾</vt:lpstr>
      <vt:lpstr>PowerPoint 演示文稿</vt:lpstr>
      <vt:lpstr>穿越黑洞</vt:lpstr>
      <vt:lpstr>预设目标</vt:lpstr>
      <vt:lpstr>小组交流</vt:lpstr>
      <vt:lpstr>努力，不仅为了成功，更为了不后悔！</vt:lpstr>
      <vt:lpstr>未来一个月，你会怎么做，让自己不后悔？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2017-05-14T13:09:38Z</dcterms:created>
  <dcterms:modified xsi:type="dcterms:W3CDTF">2017-06-07T09:33:45Z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TC029009979991</vt:lpwstr>
  </property>
</Properties>
</file>