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1" r:id="rId2"/>
    <p:sldId id="310" r:id="rId3"/>
    <p:sldId id="269" r:id="rId4"/>
    <p:sldId id="270" r:id="rId5"/>
    <p:sldId id="271" r:id="rId6"/>
    <p:sldId id="314" r:id="rId7"/>
    <p:sldId id="315" r:id="rId8"/>
    <p:sldId id="317" r:id="rId9"/>
    <p:sldId id="274" r:id="rId10"/>
    <p:sldId id="291" r:id="rId11"/>
    <p:sldId id="304" r:id="rId12"/>
    <p:sldId id="281" r:id="rId13"/>
    <p:sldId id="278" r:id="rId14"/>
    <p:sldId id="280" r:id="rId15"/>
    <p:sldId id="279" r:id="rId16"/>
    <p:sldId id="282" r:id="rId17"/>
    <p:sldId id="294" r:id="rId18"/>
    <p:sldId id="293" r:id="rId19"/>
    <p:sldId id="306" r:id="rId20"/>
    <p:sldId id="287" r:id="rId21"/>
    <p:sldId id="313" r:id="rId22"/>
    <p:sldId id="288" r:id="rId23"/>
    <p:sldId id="296" r:id="rId24"/>
    <p:sldId id="312" r:id="rId25"/>
    <p:sldId id="295" r:id="rId26"/>
    <p:sldId id="297" r:id="rId27"/>
    <p:sldId id="308" r:id="rId28"/>
    <p:sldId id="309" r:id="rId29"/>
    <p:sldId id="316" r:id="rId30"/>
    <p:sldId id="318" r:id="rId31"/>
    <p:sldId id="298" r:id="rId32"/>
    <p:sldId id="30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>
        <p:scale>
          <a:sx n="66" d="100"/>
          <a:sy n="66" d="100"/>
        </p:scale>
        <p:origin x="-16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1EF18-34AD-4A9C-B3ED-3E144A09BE90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85C2B46-7F16-45B7-9764-6AB766F4CEC3}">
      <dgm:prSet phldrT="[文本]" custT="1"/>
      <dgm:spPr/>
      <dgm:t>
        <a:bodyPr/>
        <a:lstStyle/>
        <a:p>
          <a:r>
            <a:rPr lang="zh-CN" altLang="en-US" sz="4400" b="1" dirty="0" smtClean="0">
              <a:latin typeface="黑体" pitchFamily="49" charset="-122"/>
              <a:ea typeface="黑体" pitchFamily="49" charset="-122"/>
            </a:rPr>
            <a:t>我怎么了？</a:t>
          </a:r>
          <a:endParaRPr lang="zh-CN" altLang="en-US" sz="4400" b="1" dirty="0">
            <a:latin typeface="黑体" pitchFamily="49" charset="-122"/>
            <a:ea typeface="黑体" pitchFamily="49" charset="-122"/>
          </a:endParaRPr>
        </a:p>
      </dgm:t>
    </dgm:pt>
    <dgm:pt modelId="{B6FE6F29-5B55-4FF8-B2A2-72E5A05C3FDF}" type="parTrans" cxnId="{BA407643-E3D8-4FE2-83C8-90EB7BAB8772}">
      <dgm:prSet/>
      <dgm:spPr/>
      <dgm:t>
        <a:bodyPr/>
        <a:lstStyle/>
        <a:p>
          <a:endParaRPr lang="zh-CN" altLang="en-US"/>
        </a:p>
      </dgm:t>
    </dgm:pt>
    <dgm:pt modelId="{54AC376D-D1AF-4CF7-BDD7-C55B77C43D45}" type="sibTrans" cxnId="{BA407643-E3D8-4FE2-83C8-90EB7BAB8772}">
      <dgm:prSet/>
      <dgm:spPr/>
      <dgm:t>
        <a:bodyPr/>
        <a:lstStyle/>
        <a:p>
          <a:endParaRPr lang="zh-CN" altLang="en-US"/>
        </a:p>
      </dgm:t>
    </dgm:pt>
    <dgm:pt modelId="{47710F61-0A99-429B-9116-118A97034EBA}">
      <dgm:prSet phldrT="[文本]" custT="1"/>
      <dgm:spPr/>
      <dgm:t>
        <a:bodyPr/>
        <a:lstStyle/>
        <a:p>
          <a:r>
            <a:rPr lang="zh-CN" altLang="en-US" sz="4000" b="1" smtClean="0">
              <a:latin typeface="黑体" pitchFamily="49" charset="-122"/>
              <a:ea typeface="黑体" pitchFamily="49" charset="-122"/>
            </a:rPr>
            <a:t>我很**是因为</a:t>
          </a:r>
          <a:r>
            <a:rPr lang="en-US" altLang="zh-CN" sz="4000" b="1" smtClean="0">
              <a:latin typeface="黑体" pitchFamily="49" charset="-122"/>
              <a:ea typeface="黑体" pitchFamily="49" charset="-122"/>
            </a:rPr>
            <a:t>……</a:t>
          </a:r>
          <a:endParaRPr lang="zh-CN" altLang="en-US" sz="4000" b="1" dirty="0">
            <a:latin typeface="黑体" pitchFamily="49" charset="-122"/>
            <a:ea typeface="黑体" pitchFamily="49" charset="-122"/>
          </a:endParaRPr>
        </a:p>
      </dgm:t>
    </dgm:pt>
    <dgm:pt modelId="{B7C00200-5D89-416C-B550-6562E51B22E0}" type="parTrans" cxnId="{03588C07-F27B-4112-BDD4-20F407EED0CE}">
      <dgm:prSet/>
      <dgm:spPr/>
      <dgm:t>
        <a:bodyPr/>
        <a:lstStyle/>
        <a:p>
          <a:endParaRPr lang="zh-CN" altLang="en-US"/>
        </a:p>
      </dgm:t>
    </dgm:pt>
    <dgm:pt modelId="{20898420-2889-4E7F-B6DB-C150EC8854A9}" type="sibTrans" cxnId="{03588C07-F27B-4112-BDD4-20F407EED0CE}">
      <dgm:prSet/>
      <dgm:spPr/>
      <dgm:t>
        <a:bodyPr/>
        <a:lstStyle/>
        <a:p>
          <a:endParaRPr lang="zh-CN" altLang="en-US"/>
        </a:p>
      </dgm:t>
    </dgm:pt>
    <dgm:pt modelId="{DF12F75C-7C09-4104-9BD2-83F535C34C60}">
      <dgm:prSet phldrT="[文本]" custT="1"/>
      <dgm:spPr/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我内心想</a:t>
          </a:r>
          <a:r>
            <a:rPr lang="en-US" altLang="zh-CN" sz="2400" b="1" dirty="0" smtClean="0">
              <a:latin typeface="黑体" pitchFamily="49" charset="-122"/>
              <a:ea typeface="黑体" pitchFamily="49" charset="-122"/>
            </a:rPr>
            <a:t>……,</a:t>
          </a:r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我在意的是</a:t>
          </a:r>
          <a:r>
            <a:rPr lang="en-US" altLang="zh-CN" sz="2400" b="1" dirty="0" smtClean="0">
              <a:latin typeface="黑体" pitchFamily="49" charset="-122"/>
              <a:ea typeface="黑体" pitchFamily="49" charset="-122"/>
            </a:rPr>
            <a:t>……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EAFBDE9A-D944-46A3-AD2D-5B939F018E75}" type="parTrans" cxnId="{2F78DC7A-0433-4D7B-A5A2-65E9FE095DEF}">
      <dgm:prSet/>
      <dgm:spPr/>
      <dgm:t>
        <a:bodyPr/>
        <a:lstStyle/>
        <a:p>
          <a:endParaRPr lang="zh-CN" altLang="en-US"/>
        </a:p>
      </dgm:t>
    </dgm:pt>
    <dgm:pt modelId="{528FD376-E11C-4FF1-A6F2-A8DCD47C94DD}" type="sibTrans" cxnId="{2F78DC7A-0433-4D7B-A5A2-65E9FE095DEF}">
      <dgm:prSet/>
      <dgm:spPr/>
      <dgm:t>
        <a:bodyPr/>
        <a:lstStyle/>
        <a:p>
          <a:endParaRPr lang="zh-CN" altLang="en-US"/>
        </a:p>
      </dgm:t>
    </dgm:pt>
    <dgm:pt modelId="{DB9F27B7-0441-4347-901A-46551256EB3A}">
      <dgm:prSet phldrT="[文本]" custT="1"/>
      <dgm:spPr/>
      <dgm:t>
        <a:bodyPr/>
        <a:lstStyle/>
        <a:p>
          <a:endParaRPr lang="zh-CN" altLang="en-US"/>
        </a:p>
      </dgm:t>
    </dgm:pt>
    <dgm:pt modelId="{006567C8-D53A-4091-8F18-2819BAFDD471}" type="parTrans" cxnId="{9D0E3729-35A6-4B0B-89F2-86F66A4B646F}">
      <dgm:prSet/>
      <dgm:spPr/>
      <dgm:t>
        <a:bodyPr/>
        <a:lstStyle/>
        <a:p>
          <a:endParaRPr lang="zh-CN" altLang="en-US"/>
        </a:p>
      </dgm:t>
    </dgm:pt>
    <dgm:pt modelId="{09FA4E28-0C62-44F5-A6CD-52CBFCB55CA8}" type="sibTrans" cxnId="{9D0E3729-35A6-4B0B-89F2-86F66A4B646F}">
      <dgm:prSet/>
      <dgm:spPr/>
      <dgm:t>
        <a:bodyPr/>
        <a:lstStyle/>
        <a:p>
          <a:endParaRPr lang="zh-CN" altLang="en-US"/>
        </a:p>
      </dgm:t>
    </dgm:pt>
    <dgm:pt modelId="{59909068-8E1F-4E75-8B07-14573C6FD206}">
      <dgm:prSet phldrT="[文本]" custT="1"/>
      <dgm:spPr/>
      <dgm:t>
        <a:bodyPr/>
        <a:lstStyle/>
        <a:p>
          <a:r>
            <a:rPr lang="en-US" altLang="zh-CN" sz="4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……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9B77FAEE-2E39-4093-B8F0-2E8282691245}" type="parTrans" cxnId="{47CB1ADB-6902-43B7-953C-0BBD66ECCF46}">
      <dgm:prSet/>
      <dgm:spPr/>
      <dgm:t>
        <a:bodyPr/>
        <a:lstStyle/>
        <a:p>
          <a:endParaRPr lang="zh-CN" altLang="en-US"/>
        </a:p>
      </dgm:t>
    </dgm:pt>
    <dgm:pt modelId="{1F472B77-5BCA-41FE-9E6C-378D77279F84}" type="sibTrans" cxnId="{47CB1ADB-6902-43B7-953C-0BBD66ECCF46}">
      <dgm:prSet/>
      <dgm:spPr/>
      <dgm:t>
        <a:bodyPr/>
        <a:lstStyle/>
        <a:p>
          <a:endParaRPr lang="zh-CN" altLang="en-US"/>
        </a:p>
      </dgm:t>
    </dgm:pt>
    <dgm:pt modelId="{EE428B06-0D3B-4985-B569-AD77B7F4ED72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我可以怎么做？（给自己一个拥抱，一点时间）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61579221-7144-4E1B-AB42-279AAA8A3B7B}" type="parTrans" cxnId="{0CA21997-8E7F-4837-B768-3AED3141D84D}">
      <dgm:prSet/>
      <dgm:spPr/>
      <dgm:t>
        <a:bodyPr/>
        <a:lstStyle/>
        <a:p>
          <a:endParaRPr lang="zh-CN" altLang="en-US"/>
        </a:p>
      </dgm:t>
    </dgm:pt>
    <dgm:pt modelId="{576E313E-AB31-49A3-AC79-B67D7F0CA3B4}" type="sibTrans" cxnId="{0CA21997-8E7F-4837-B768-3AED3141D84D}">
      <dgm:prSet/>
      <dgm:spPr/>
      <dgm:t>
        <a:bodyPr/>
        <a:lstStyle/>
        <a:p>
          <a:endParaRPr lang="zh-CN" altLang="en-US"/>
        </a:p>
      </dgm:t>
    </dgm:pt>
    <dgm:pt modelId="{E20BFC0F-5A5E-47AC-BFE4-7E1D3A513224}" type="pres">
      <dgm:prSet presAssocID="{C641EF18-34AD-4A9C-B3ED-3E144A09BE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ABD672-8C78-43F4-9BFD-589C8262C420}" type="pres">
      <dgm:prSet presAssocID="{C641EF18-34AD-4A9C-B3ED-3E144A09BE90}" presName="dummyMaxCanvas" presStyleCnt="0">
        <dgm:presLayoutVars/>
      </dgm:prSet>
      <dgm:spPr/>
      <dgm:t>
        <a:bodyPr/>
        <a:lstStyle/>
        <a:p>
          <a:endParaRPr lang="zh-CN" altLang="en-US"/>
        </a:p>
      </dgm:t>
    </dgm:pt>
    <dgm:pt modelId="{719908C1-95E7-49B4-873D-430FE8EB3AD7}" type="pres">
      <dgm:prSet presAssocID="{C641EF18-34AD-4A9C-B3ED-3E144A09BE9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81F610-0756-4D61-ADAF-40D6051EB241}" type="pres">
      <dgm:prSet presAssocID="{C641EF18-34AD-4A9C-B3ED-3E144A09BE9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A900C4-09E3-4531-914F-DB2A089AF962}" type="pres">
      <dgm:prSet presAssocID="{C641EF18-34AD-4A9C-B3ED-3E144A09BE9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01CC04-845C-41CD-9A25-DB2F270374AA}" type="pres">
      <dgm:prSet presAssocID="{C641EF18-34AD-4A9C-B3ED-3E144A09BE9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9FCF85-B688-4423-9CFF-B7BE6325B0B3}" type="pres">
      <dgm:prSet presAssocID="{C641EF18-34AD-4A9C-B3ED-3E144A09BE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C6205D-3E97-4BEC-95CF-04FC6D52F16D}" type="pres">
      <dgm:prSet presAssocID="{C641EF18-34AD-4A9C-B3ED-3E144A09BE9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D8D722-25EA-46D3-8BA4-4BDB5D30F3B9}" type="pres">
      <dgm:prSet presAssocID="{C641EF18-34AD-4A9C-B3ED-3E144A09BE9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82BB02-BA56-4AEF-9179-5712B7DA5940}" type="pres">
      <dgm:prSet presAssocID="{C641EF18-34AD-4A9C-B3ED-3E144A09BE9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E52DC2-4C4F-4628-8A03-588A66F4B7D5}" type="pres">
      <dgm:prSet presAssocID="{C641EF18-34AD-4A9C-B3ED-3E144A09BE9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9BB7D5-E312-4862-BDF6-532FB45A3106}" type="pres">
      <dgm:prSet presAssocID="{C641EF18-34AD-4A9C-B3ED-3E144A09BE9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4F60FC-793A-4FEF-9543-F6D59AC2D734}" type="pres">
      <dgm:prSet presAssocID="{C641EF18-34AD-4A9C-B3ED-3E144A09BE9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5CB86D-FCC0-4E40-BE4A-DCA74A5C9F05}" type="pres">
      <dgm:prSet presAssocID="{C641EF18-34AD-4A9C-B3ED-3E144A09BE9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184944-9C93-441B-A2A4-27FE8969A4F0}" type="pres">
      <dgm:prSet presAssocID="{C641EF18-34AD-4A9C-B3ED-3E144A09BE9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4E5EFC-2DF2-4C53-BFF1-ACFE0732DC32}" type="pres">
      <dgm:prSet presAssocID="{C641EF18-34AD-4A9C-B3ED-3E144A09BE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BABF54-78AC-4F28-9446-34FE44D89177}" type="presOf" srcId="{47710F61-0A99-429B-9116-118A97034EBA}" destId="{0781F610-0756-4D61-ADAF-40D6051EB241}" srcOrd="0" destOrd="0" presId="urn:microsoft.com/office/officeart/2005/8/layout/vProcess5"/>
    <dgm:cxn modelId="{2F78DC7A-0433-4D7B-A5A2-65E9FE095DEF}" srcId="{C641EF18-34AD-4A9C-B3ED-3E144A09BE90}" destId="{DF12F75C-7C09-4104-9BD2-83F535C34C60}" srcOrd="2" destOrd="0" parTransId="{EAFBDE9A-D944-46A3-AD2D-5B939F018E75}" sibTransId="{528FD376-E11C-4FF1-A6F2-A8DCD47C94DD}"/>
    <dgm:cxn modelId="{EAE07E9A-2191-47A5-929B-92A50604B928}" type="presOf" srcId="{59909068-8E1F-4E75-8B07-14573C6FD206}" destId="{F0184944-9C93-441B-A2A4-27FE8969A4F0}" srcOrd="1" destOrd="0" presId="urn:microsoft.com/office/officeart/2005/8/layout/vProcess5"/>
    <dgm:cxn modelId="{0CA21997-8E7F-4837-B768-3AED3141D84D}" srcId="{C641EF18-34AD-4A9C-B3ED-3E144A09BE90}" destId="{EE428B06-0D3B-4985-B569-AD77B7F4ED72}" srcOrd="4" destOrd="0" parTransId="{61579221-7144-4E1B-AB42-279AAA8A3B7B}" sibTransId="{576E313E-AB31-49A3-AC79-B67D7F0CA3B4}"/>
    <dgm:cxn modelId="{4782C496-B92A-4E08-9290-99D571BB3F15}" type="presOf" srcId="{47710F61-0A99-429B-9116-118A97034EBA}" destId="{8E4F60FC-793A-4FEF-9543-F6D59AC2D734}" srcOrd="1" destOrd="0" presId="urn:microsoft.com/office/officeart/2005/8/layout/vProcess5"/>
    <dgm:cxn modelId="{03588C07-F27B-4112-BDD4-20F407EED0CE}" srcId="{C641EF18-34AD-4A9C-B3ED-3E144A09BE90}" destId="{47710F61-0A99-429B-9116-118A97034EBA}" srcOrd="1" destOrd="0" parTransId="{B7C00200-5D89-416C-B550-6562E51B22E0}" sibTransId="{20898420-2889-4E7F-B6DB-C150EC8854A9}"/>
    <dgm:cxn modelId="{359516BC-E1BA-452A-B04A-9CF06EFD0E20}" type="presOf" srcId="{185C2B46-7F16-45B7-9764-6AB766F4CEC3}" destId="{719908C1-95E7-49B4-873D-430FE8EB3AD7}" srcOrd="0" destOrd="0" presId="urn:microsoft.com/office/officeart/2005/8/layout/vProcess5"/>
    <dgm:cxn modelId="{BA407643-E3D8-4FE2-83C8-90EB7BAB8772}" srcId="{C641EF18-34AD-4A9C-B3ED-3E144A09BE90}" destId="{185C2B46-7F16-45B7-9764-6AB766F4CEC3}" srcOrd="0" destOrd="0" parTransId="{B6FE6F29-5B55-4FF8-B2A2-72E5A05C3FDF}" sibTransId="{54AC376D-D1AF-4CF7-BDD7-C55B77C43D45}"/>
    <dgm:cxn modelId="{D6C91771-F405-4A1F-AC84-0AB25C0D08C5}" type="presOf" srcId="{59909068-8E1F-4E75-8B07-14573C6FD206}" destId="{4901CC04-845C-41CD-9A25-DB2F270374AA}" srcOrd="0" destOrd="0" presId="urn:microsoft.com/office/officeart/2005/8/layout/vProcess5"/>
    <dgm:cxn modelId="{9D0E3729-35A6-4B0B-89F2-86F66A4B646F}" srcId="{C641EF18-34AD-4A9C-B3ED-3E144A09BE90}" destId="{DB9F27B7-0441-4347-901A-46551256EB3A}" srcOrd="5" destOrd="0" parTransId="{006567C8-D53A-4091-8F18-2819BAFDD471}" sibTransId="{09FA4E28-0C62-44F5-A6CD-52CBFCB55CA8}"/>
    <dgm:cxn modelId="{59495DF1-3427-45C3-89DE-C9353B258D9F}" type="presOf" srcId="{C641EF18-34AD-4A9C-B3ED-3E144A09BE90}" destId="{E20BFC0F-5A5E-47AC-BFE4-7E1D3A513224}" srcOrd="0" destOrd="0" presId="urn:microsoft.com/office/officeart/2005/8/layout/vProcess5"/>
    <dgm:cxn modelId="{47CB1ADB-6902-43B7-953C-0BBD66ECCF46}" srcId="{C641EF18-34AD-4A9C-B3ED-3E144A09BE90}" destId="{59909068-8E1F-4E75-8B07-14573C6FD206}" srcOrd="3" destOrd="0" parTransId="{9B77FAEE-2E39-4093-B8F0-2E8282691245}" sibTransId="{1F472B77-5BCA-41FE-9E6C-378D77279F84}"/>
    <dgm:cxn modelId="{FC9732A4-299D-44E5-A7AE-28F9AB72E4F8}" type="presOf" srcId="{EE428B06-0D3B-4985-B569-AD77B7F4ED72}" destId="{614E5EFC-2DF2-4C53-BFF1-ACFE0732DC32}" srcOrd="1" destOrd="0" presId="urn:microsoft.com/office/officeart/2005/8/layout/vProcess5"/>
    <dgm:cxn modelId="{0012CAE8-B291-49FA-8371-FA21B39125EA}" type="presOf" srcId="{54AC376D-D1AF-4CF7-BDD7-C55B77C43D45}" destId="{FDC6205D-3E97-4BEC-95CF-04FC6D52F16D}" srcOrd="0" destOrd="0" presId="urn:microsoft.com/office/officeart/2005/8/layout/vProcess5"/>
    <dgm:cxn modelId="{88D65AB8-4A64-434C-A85A-A9DB63326070}" type="presOf" srcId="{DF12F75C-7C09-4104-9BD2-83F535C34C60}" destId="{D7A900C4-09E3-4531-914F-DB2A089AF962}" srcOrd="0" destOrd="0" presId="urn:microsoft.com/office/officeart/2005/8/layout/vProcess5"/>
    <dgm:cxn modelId="{9551ABFD-B91B-431B-8ED3-A321A799008B}" type="presOf" srcId="{EE428B06-0D3B-4985-B569-AD77B7F4ED72}" destId="{3A9FCF85-B688-4423-9CFF-B7BE6325B0B3}" srcOrd="0" destOrd="0" presId="urn:microsoft.com/office/officeart/2005/8/layout/vProcess5"/>
    <dgm:cxn modelId="{93BD8449-2B36-4F2C-B550-AE3B0D6A883E}" type="presOf" srcId="{528FD376-E11C-4FF1-A6F2-A8DCD47C94DD}" destId="{D782BB02-BA56-4AEF-9179-5712B7DA5940}" srcOrd="0" destOrd="0" presId="urn:microsoft.com/office/officeart/2005/8/layout/vProcess5"/>
    <dgm:cxn modelId="{D125F74A-8FC3-4EA3-A258-0EC81FB5F91F}" type="presOf" srcId="{20898420-2889-4E7F-B6DB-C150EC8854A9}" destId="{8ED8D722-25EA-46D3-8BA4-4BDB5D30F3B9}" srcOrd="0" destOrd="0" presId="urn:microsoft.com/office/officeart/2005/8/layout/vProcess5"/>
    <dgm:cxn modelId="{59187570-E33C-430C-9EED-EC160C4B8C43}" type="presOf" srcId="{DF12F75C-7C09-4104-9BD2-83F535C34C60}" destId="{A75CB86D-FCC0-4E40-BE4A-DCA74A5C9F05}" srcOrd="1" destOrd="0" presId="urn:microsoft.com/office/officeart/2005/8/layout/vProcess5"/>
    <dgm:cxn modelId="{5B59E302-AC0E-47FE-B29E-622E8D42781C}" type="presOf" srcId="{1F472B77-5BCA-41FE-9E6C-378D77279F84}" destId="{ECE52DC2-4C4F-4628-8A03-588A66F4B7D5}" srcOrd="0" destOrd="0" presId="urn:microsoft.com/office/officeart/2005/8/layout/vProcess5"/>
    <dgm:cxn modelId="{66D3AF10-C9C7-492F-B09D-693AF1C375E7}" type="presOf" srcId="{185C2B46-7F16-45B7-9764-6AB766F4CEC3}" destId="{1C9BB7D5-E312-4862-BDF6-532FB45A3106}" srcOrd="1" destOrd="0" presId="urn:microsoft.com/office/officeart/2005/8/layout/vProcess5"/>
    <dgm:cxn modelId="{B3373F9D-295E-436F-8217-0B7042D22FF5}" type="presParOf" srcId="{E20BFC0F-5A5E-47AC-BFE4-7E1D3A513224}" destId="{71ABD672-8C78-43F4-9BFD-589C8262C420}" srcOrd="0" destOrd="0" presId="urn:microsoft.com/office/officeart/2005/8/layout/vProcess5"/>
    <dgm:cxn modelId="{FF16AD2D-31DB-4B59-93FA-15F73C635A8C}" type="presParOf" srcId="{E20BFC0F-5A5E-47AC-BFE4-7E1D3A513224}" destId="{719908C1-95E7-49B4-873D-430FE8EB3AD7}" srcOrd="1" destOrd="0" presId="urn:microsoft.com/office/officeart/2005/8/layout/vProcess5"/>
    <dgm:cxn modelId="{877B464B-2D02-4443-BA61-5953CBE3D0F8}" type="presParOf" srcId="{E20BFC0F-5A5E-47AC-BFE4-7E1D3A513224}" destId="{0781F610-0756-4D61-ADAF-40D6051EB241}" srcOrd="2" destOrd="0" presId="urn:microsoft.com/office/officeart/2005/8/layout/vProcess5"/>
    <dgm:cxn modelId="{248B7D8A-B277-4889-AFF7-F6168A1D3A0D}" type="presParOf" srcId="{E20BFC0F-5A5E-47AC-BFE4-7E1D3A513224}" destId="{D7A900C4-09E3-4531-914F-DB2A089AF962}" srcOrd="3" destOrd="0" presId="urn:microsoft.com/office/officeart/2005/8/layout/vProcess5"/>
    <dgm:cxn modelId="{6089972E-C968-4558-965E-2D69F004561B}" type="presParOf" srcId="{E20BFC0F-5A5E-47AC-BFE4-7E1D3A513224}" destId="{4901CC04-845C-41CD-9A25-DB2F270374AA}" srcOrd="4" destOrd="0" presId="urn:microsoft.com/office/officeart/2005/8/layout/vProcess5"/>
    <dgm:cxn modelId="{44331C39-216F-4247-9F85-CE989332F8EA}" type="presParOf" srcId="{E20BFC0F-5A5E-47AC-BFE4-7E1D3A513224}" destId="{3A9FCF85-B688-4423-9CFF-B7BE6325B0B3}" srcOrd="5" destOrd="0" presId="urn:microsoft.com/office/officeart/2005/8/layout/vProcess5"/>
    <dgm:cxn modelId="{A541A4E3-E347-4F60-AD00-E85358656FEB}" type="presParOf" srcId="{E20BFC0F-5A5E-47AC-BFE4-7E1D3A513224}" destId="{FDC6205D-3E97-4BEC-95CF-04FC6D52F16D}" srcOrd="6" destOrd="0" presId="urn:microsoft.com/office/officeart/2005/8/layout/vProcess5"/>
    <dgm:cxn modelId="{75D447F3-561C-409B-9089-3633A88D0942}" type="presParOf" srcId="{E20BFC0F-5A5E-47AC-BFE4-7E1D3A513224}" destId="{8ED8D722-25EA-46D3-8BA4-4BDB5D30F3B9}" srcOrd="7" destOrd="0" presId="urn:microsoft.com/office/officeart/2005/8/layout/vProcess5"/>
    <dgm:cxn modelId="{F613AFD6-F3CB-43AC-802A-7B5230647790}" type="presParOf" srcId="{E20BFC0F-5A5E-47AC-BFE4-7E1D3A513224}" destId="{D782BB02-BA56-4AEF-9179-5712B7DA5940}" srcOrd="8" destOrd="0" presId="urn:microsoft.com/office/officeart/2005/8/layout/vProcess5"/>
    <dgm:cxn modelId="{D03A05DE-7C93-4FEB-80C6-E75646D981FA}" type="presParOf" srcId="{E20BFC0F-5A5E-47AC-BFE4-7E1D3A513224}" destId="{ECE52DC2-4C4F-4628-8A03-588A66F4B7D5}" srcOrd="9" destOrd="0" presId="urn:microsoft.com/office/officeart/2005/8/layout/vProcess5"/>
    <dgm:cxn modelId="{ADE3861A-4003-4CE7-8415-EA43598E7417}" type="presParOf" srcId="{E20BFC0F-5A5E-47AC-BFE4-7E1D3A513224}" destId="{1C9BB7D5-E312-4862-BDF6-532FB45A3106}" srcOrd="10" destOrd="0" presId="urn:microsoft.com/office/officeart/2005/8/layout/vProcess5"/>
    <dgm:cxn modelId="{4E9CA21C-F415-4AA9-9574-A8A5DD116C75}" type="presParOf" srcId="{E20BFC0F-5A5E-47AC-BFE4-7E1D3A513224}" destId="{8E4F60FC-793A-4FEF-9543-F6D59AC2D734}" srcOrd="11" destOrd="0" presId="urn:microsoft.com/office/officeart/2005/8/layout/vProcess5"/>
    <dgm:cxn modelId="{412CED56-BE8D-41BF-9B18-90C9BC5DB231}" type="presParOf" srcId="{E20BFC0F-5A5E-47AC-BFE4-7E1D3A513224}" destId="{A75CB86D-FCC0-4E40-BE4A-DCA74A5C9F05}" srcOrd="12" destOrd="0" presId="urn:microsoft.com/office/officeart/2005/8/layout/vProcess5"/>
    <dgm:cxn modelId="{B3B72A3D-5A05-4591-AFE8-2E6F598986F5}" type="presParOf" srcId="{E20BFC0F-5A5E-47AC-BFE4-7E1D3A513224}" destId="{F0184944-9C93-441B-A2A4-27FE8969A4F0}" srcOrd="13" destOrd="0" presId="urn:microsoft.com/office/officeart/2005/8/layout/vProcess5"/>
    <dgm:cxn modelId="{55094091-3D0F-4A19-8D1D-0065C41601BB}" type="presParOf" srcId="{E20BFC0F-5A5E-47AC-BFE4-7E1D3A513224}" destId="{614E5EFC-2DF2-4C53-BFF1-ACFE0732DC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1EF18-34AD-4A9C-B3ED-3E144A09BE90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85C2B46-7F16-45B7-9764-6AB766F4CEC3}">
      <dgm:prSet phldrT="[文本]" custT="1"/>
      <dgm:spPr/>
      <dgm:t>
        <a:bodyPr/>
        <a:lstStyle/>
        <a:p>
          <a:r>
            <a:rPr lang="zh-CN" altLang="en-US" sz="4400" b="1" dirty="0" smtClean="0">
              <a:latin typeface="黑体" pitchFamily="49" charset="-122"/>
              <a:ea typeface="黑体" pitchFamily="49" charset="-122"/>
            </a:rPr>
            <a:t>我怎么了？</a:t>
          </a:r>
          <a:endParaRPr lang="zh-CN" altLang="en-US" sz="4400" b="1" dirty="0">
            <a:latin typeface="黑体" pitchFamily="49" charset="-122"/>
            <a:ea typeface="黑体" pitchFamily="49" charset="-122"/>
          </a:endParaRPr>
        </a:p>
      </dgm:t>
    </dgm:pt>
    <dgm:pt modelId="{B6FE6F29-5B55-4FF8-B2A2-72E5A05C3FDF}" type="parTrans" cxnId="{BA407643-E3D8-4FE2-83C8-90EB7BAB8772}">
      <dgm:prSet/>
      <dgm:spPr/>
      <dgm:t>
        <a:bodyPr/>
        <a:lstStyle/>
        <a:p>
          <a:endParaRPr lang="zh-CN" altLang="en-US"/>
        </a:p>
      </dgm:t>
    </dgm:pt>
    <dgm:pt modelId="{54AC376D-D1AF-4CF7-BDD7-C55B77C43D45}" type="sibTrans" cxnId="{BA407643-E3D8-4FE2-83C8-90EB7BAB8772}">
      <dgm:prSet/>
      <dgm:spPr/>
      <dgm:t>
        <a:bodyPr/>
        <a:lstStyle/>
        <a:p>
          <a:endParaRPr lang="zh-CN" altLang="en-US"/>
        </a:p>
      </dgm:t>
    </dgm:pt>
    <dgm:pt modelId="{47710F61-0A99-429B-9116-118A97034EBA}">
      <dgm:prSet phldrT="[文本]" custT="1"/>
      <dgm:spPr/>
      <dgm:t>
        <a:bodyPr/>
        <a:lstStyle/>
        <a:p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我很难受是因为别的同学都有伴，只有我是一个人</a:t>
          </a:r>
          <a:endParaRPr lang="zh-CN" altLang="en-US" sz="2400" b="1" dirty="0">
            <a:latin typeface="黑体" pitchFamily="49" charset="-122"/>
            <a:ea typeface="黑体" pitchFamily="49" charset="-122"/>
          </a:endParaRPr>
        </a:p>
      </dgm:t>
    </dgm:pt>
    <dgm:pt modelId="{B7C00200-5D89-416C-B550-6562E51B22E0}" type="parTrans" cxnId="{03588C07-F27B-4112-BDD4-20F407EED0CE}">
      <dgm:prSet/>
      <dgm:spPr/>
      <dgm:t>
        <a:bodyPr/>
        <a:lstStyle/>
        <a:p>
          <a:endParaRPr lang="zh-CN" altLang="en-US"/>
        </a:p>
      </dgm:t>
    </dgm:pt>
    <dgm:pt modelId="{20898420-2889-4E7F-B6DB-C150EC8854A9}" type="sibTrans" cxnId="{03588C07-F27B-4112-BDD4-20F407EED0CE}">
      <dgm:prSet/>
      <dgm:spPr/>
      <dgm:t>
        <a:bodyPr/>
        <a:lstStyle/>
        <a:p>
          <a:endParaRPr lang="zh-CN" altLang="en-US"/>
        </a:p>
      </dgm:t>
    </dgm:pt>
    <dgm:pt modelId="{DF12F75C-7C09-4104-9BD2-83F535C34C60}">
      <dgm:prSet phldrT="[文本]" custT="1"/>
      <dgm:spPr/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我在意同学的看法，他们会认为我不合群，嘲笑我</a:t>
          </a:r>
          <a:endParaRPr lang="zh-CN" altLang="en-US" sz="2800" b="1" dirty="0">
            <a:latin typeface="黑体" pitchFamily="49" charset="-122"/>
            <a:ea typeface="黑体" pitchFamily="49" charset="-122"/>
          </a:endParaRPr>
        </a:p>
      </dgm:t>
    </dgm:pt>
    <dgm:pt modelId="{EAFBDE9A-D944-46A3-AD2D-5B939F018E75}" type="parTrans" cxnId="{2F78DC7A-0433-4D7B-A5A2-65E9FE095DEF}">
      <dgm:prSet/>
      <dgm:spPr/>
      <dgm:t>
        <a:bodyPr/>
        <a:lstStyle/>
        <a:p>
          <a:endParaRPr lang="zh-CN" altLang="en-US"/>
        </a:p>
      </dgm:t>
    </dgm:pt>
    <dgm:pt modelId="{528FD376-E11C-4FF1-A6F2-A8DCD47C94DD}" type="sibTrans" cxnId="{2F78DC7A-0433-4D7B-A5A2-65E9FE095DEF}">
      <dgm:prSet/>
      <dgm:spPr/>
      <dgm:t>
        <a:bodyPr/>
        <a:lstStyle/>
        <a:p>
          <a:endParaRPr lang="zh-CN" altLang="en-US"/>
        </a:p>
      </dgm:t>
    </dgm:pt>
    <dgm:pt modelId="{DB9F27B7-0441-4347-901A-46551256EB3A}">
      <dgm:prSet phldrT="[文本]" custT="1"/>
      <dgm:spPr/>
      <dgm:t>
        <a:bodyPr/>
        <a:lstStyle/>
        <a:p>
          <a:endParaRPr lang="zh-CN" altLang="en-US"/>
        </a:p>
      </dgm:t>
    </dgm:pt>
    <dgm:pt modelId="{006567C8-D53A-4091-8F18-2819BAFDD471}" type="parTrans" cxnId="{9D0E3729-35A6-4B0B-89F2-86F66A4B646F}">
      <dgm:prSet/>
      <dgm:spPr/>
      <dgm:t>
        <a:bodyPr/>
        <a:lstStyle/>
        <a:p>
          <a:endParaRPr lang="zh-CN" altLang="en-US"/>
        </a:p>
      </dgm:t>
    </dgm:pt>
    <dgm:pt modelId="{09FA4E28-0C62-44F5-A6CD-52CBFCB55CA8}" type="sibTrans" cxnId="{9D0E3729-35A6-4B0B-89F2-86F66A4B646F}">
      <dgm:prSet/>
      <dgm:spPr/>
      <dgm:t>
        <a:bodyPr/>
        <a:lstStyle/>
        <a:p>
          <a:endParaRPr lang="zh-CN" altLang="en-US"/>
        </a:p>
      </dgm:t>
    </dgm:pt>
    <dgm:pt modelId="{59909068-8E1F-4E75-8B07-14573C6FD206}">
      <dgm:prSet phldrT="[文本]" custT="1"/>
      <dgm:spPr/>
      <dgm:t>
        <a:bodyPr/>
        <a:lstStyle/>
        <a:p>
          <a:r>
            <a:rPr lang="en-US" altLang="zh-CN" sz="4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……</a:t>
          </a:r>
          <a:endParaRPr lang="zh-CN" altLang="en-US" sz="4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9B77FAEE-2E39-4093-B8F0-2E8282691245}" type="parTrans" cxnId="{47CB1ADB-6902-43B7-953C-0BBD66ECCF46}">
      <dgm:prSet/>
      <dgm:spPr/>
      <dgm:t>
        <a:bodyPr/>
        <a:lstStyle/>
        <a:p>
          <a:endParaRPr lang="zh-CN" altLang="en-US"/>
        </a:p>
      </dgm:t>
    </dgm:pt>
    <dgm:pt modelId="{1F472B77-5BCA-41FE-9E6C-378D77279F84}" type="sibTrans" cxnId="{47CB1ADB-6902-43B7-953C-0BBD66ECCF46}">
      <dgm:prSet/>
      <dgm:spPr/>
      <dgm:t>
        <a:bodyPr/>
        <a:lstStyle/>
        <a:p>
          <a:endParaRPr lang="zh-CN" altLang="en-US"/>
        </a:p>
      </dgm:t>
    </dgm:pt>
    <dgm:pt modelId="{829A56EA-FB09-4998-80BF-BA51F534427A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我可以怎么做（给自己一个拥抱，一点时间）</a:t>
          </a:r>
          <a:endParaRPr lang="zh-CN" altLang="en-US" sz="2400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2E7BCAE5-FD17-4D8F-A101-03DFA5E42CA5}" type="parTrans" cxnId="{DA0D0135-60CB-4C6B-825A-4A54C86B1543}">
      <dgm:prSet/>
      <dgm:spPr/>
      <dgm:t>
        <a:bodyPr/>
        <a:lstStyle/>
        <a:p>
          <a:endParaRPr lang="zh-CN" altLang="en-US"/>
        </a:p>
      </dgm:t>
    </dgm:pt>
    <dgm:pt modelId="{C29DBD1C-A351-49DB-9CF0-73076828A7F2}" type="sibTrans" cxnId="{DA0D0135-60CB-4C6B-825A-4A54C86B1543}">
      <dgm:prSet/>
      <dgm:spPr/>
      <dgm:t>
        <a:bodyPr/>
        <a:lstStyle/>
        <a:p>
          <a:endParaRPr lang="zh-CN" altLang="en-US"/>
        </a:p>
      </dgm:t>
    </dgm:pt>
    <dgm:pt modelId="{E20BFC0F-5A5E-47AC-BFE4-7E1D3A513224}" type="pres">
      <dgm:prSet presAssocID="{C641EF18-34AD-4A9C-B3ED-3E144A09BE9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1ABD672-8C78-43F4-9BFD-589C8262C420}" type="pres">
      <dgm:prSet presAssocID="{C641EF18-34AD-4A9C-B3ED-3E144A09BE90}" presName="dummyMaxCanvas" presStyleCnt="0">
        <dgm:presLayoutVars/>
      </dgm:prSet>
      <dgm:spPr/>
      <dgm:t>
        <a:bodyPr/>
        <a:lstStyle/>
        <a:p>
          <a:endParaRPr lang="zh-CN" altLang="en-US"/>
        </a:p>
      </dgm:t>
    </dgm:pt>
    <dgm:pt modelId="{719908C1-95E7-49B4-873D-430FE8EB3AD7}" type="pres">
      <dgm:prSet presAssocID="{C641EF18-34AD-4A9C-B3ED-3E144A09BE9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81F610-0756-4D61-ADAF-40D6051EB241}" type="pres">
      <dgm:prSet presAssocID="{C641EF18-34AD-4A9C-B3ED-3E144A09BE9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A900C4-09E3-4531-914F-DB2A089AF962}" type="pres">
      <dgm:prSet presAssocID="{C641EF18-34AD-4A9C-B3ED-3E144A09BE9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01CC04-845C-41CD-9A25-DB2F270374AA}" type="pres">
      <dgm:prSet presAssocID="{C641EF18-34AD-4A9C-B3ED-3E144A09BE9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9FCF85-B688-4423-9CFF-B7BE6325B0B3}" type="pres">
      <dgm:prSet presAssocID="{C641EF18-34AD-4A9C-B3ED-3E144A09BE9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C6205D-3E97-4BEC-95CF-04FC6D52F16D}" type="pres">
      <dgm:prSet presAssocID="{C641EF18-34AD-4A9C-B3ED-3E144A09BE9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D8D722-25EA-46D3-8BA4-4BDB5D30F3B9}" type="pres">
      <dgm:prSet presAssocID="{C641EF18-34AD-4A9C-B3ED-3E144A09BE9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82BB02-BA56-4AEF-9179-5712B7DA5940}" type="pres">
      <dgm:prSet presAssocID="{C641EF18-34AD-4A9C-B3ED-3E144A09BE9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E52DC2-4C4F-4628-8A03-588A66F4B7D5}" type="pres">
      <dgm:prSet presAssocID="{C641EF18-34AD-4A9C-B3ED-3E144A09BE9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9BB7D5-E312-4862-BDF6-532FB45A3106}" type="pres">
      <dgm:prSet presAssocID="{C641EF18-34AD-4A9C-B3ED-3E144A09BE9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4F60FC-793A-4FEF-9543-F6D59AC2D734}" type="pres">
      <dgm:prSet presAssocID="{C641EF18-34AD-4A9C-B3ED-3E144A09BE9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5CB86D-FCC0-4E40-BE4A-DCA74A5C9F05}" type="pres">
      <dgm:prSet presAssocID="{C641EF18-34AD-4A9C-B3ED-3E144A09BE9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184944-9C93-441B-A2A4-27FE8969A4F0}" type="pres">
      <dgm:prSet presAssocID="{C641EF18-34AD-4A9C-B3ED-3E144A09BE9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4E5EFC-2DF2-4C53-BFF1-ACFE0732DC32}" type="pres">
      <dgm:prSet presAssocID="{C641EF18-34AD-4A9C-B3ED-3E144A09BE9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F78DC7A-0433-4D7B-A5A2-65E9FE095DEF}" srcId="{C641EF18-34AD-4A9C-B3ED-3E144A09BE90}" destId="{DF12F75C-7C09-4104-9BD2-83F535C34C60}" srcOrd="2" destOrd="0" parTransId="{EAFBDE9A-D944-46A3-AD2D-5B939F018E75}" sibTransId="{528FD376-E11C-4FF1-A6F2-A8DCD47C94DD}"/>
    <dgm:cxn modelId="{BF36C16D-A8F2-488E-858D-8B466FED43B0}" type="presOf" srcId="{59909068-8E1F-4E75-8B07-14573C6FD206}" destId="{F0184944-9C93-441B-A2A4-27FE8969A4F0}" srcOrd="1" destOrd="0" presId="urn:microsoft.com/office/officeart/2005/8/layout/vProcess5"/>
    <dgm:cxn modelId="{7464F16F-65D3-42D2-A201-7AAE9F3477D4}" type="presOf" srcId="{1F472B77-5BCA-41FE-9E6C-378D77279F84}" destId="{ECE52DC2-4C4F-4628-8A03-588A66F4B7D5}" srcOrd="0" destOrd="0" presId="urn:microsoft.com/office/officeart/2005/8/layout/vProcess5"/>
    <dgm:cxn modelId="{13852A8C-8759-4763-B1ED-0077AE62453B}" type="presOf" srcId="{DF12F75C-7C09-4104-9BD2-83F535C34C60}" destId="{A75CB86D-FCC0-4E40-BE4A-DCA74A5C9F05}" srcOrd="1" destOrd="0" presId="urn:microsoft.com/office/officeart/2005/8/layout/vProcess5"/>
    <dgm:cxn modelId="{35E03DAE-EC44-4C7A-B49F-AD7F5AFE8D7F}" type="presOf" srcId="{185C2B46-7F16-45B7-9764-6AB766F4CEC3}" destId="{719908C1-95E7-49B4-873D-430FE8EB3AD7}" srcOrd="0" destOrd="0" presId="urn:microsoft.com/office/officeart/2005/8/layout/vProcess5"/>
    <dgm:cxn modelId="{C8AD3752-7EE3-4DA5-B4FC-88F89E820F72}" type="presOf" srcId="{59909068-8E1F-4E75-8B07-14573C6FD206}" destId="{4901CC04-845C-41CD-9A25-DB2F270374AA}" srcOrd="0" destOrd="0" presId="urn:microsoft.com/office/officeart/2005/8/layout/vProcess5"/>
    <dgm:cxn modelId="{03588C07-F27B-4112-BDD4-20F407EED0CE}" srcId="{C641EF18-34AD-4A9C-B3ED-3E144A09BE90}" destId="{47710F61-0A99-429B-9116-118A97034EBA}" srcOrd="1" destOrd="0" parTransId="{B7C00200-5D89-416C-B550-6562E51B22E0}" sibTransId="{20898420-2889-4E7F-B6DB-C150EC8854A9}"/>
    <dgm:cxn modelId="{9E8080A0-E90E-4E33-B98C-14B911461FFC}" type="presOf" srcId="{DF12F75C-7C09-4104-9BD2-83F535C34C60}" destId="{D7A900C4-09E3-4531-914F-DB2A089AF962}" srcOrd="0" destOrd="0" presId="urn:microsoft.com/office/officeart/2005/8/layout/vProcess5"/>
    <dgm:cxn modelId="{A4679486-CD92-4572-9CDF-15B2EA07DC98}" type="presOf" srcId="{47710F61-0A99-429B-9116-118A97034EBA}" destId="{0781F610-0756-4D61-ADAF-40D6051EB241}" srcOrd="0" destOrd="0" presId="urn:microsoft.com/office/officeart/2005/8/layout/vProcess5"/>
    <dgm:cxn modelId="{BA407643-E3D8-4FE2-83C8-90EB7BAB8772}" srcId="{C641EF18-34AD-4A9C-B3ED-3E144A09BE90}" destId="{185C2B46-7F16-45B7-9764-6AB766F4CEC3}" srcOrd="0" destOrd="0" parTransId="{B6FE6F29-5B55-4FF8-B2A2-72E5A05C3FDF}" sibTransId="{54AC376D-D1AF-4CF7-BDD7-C55B77C43D45}"/>
    <dgm:cxn modelId="{8504CF13-269D-4B82-9B2E-C83D49B58871}" type="presOf" srcId="{C641EF18-34AD-4A9C-B3ED-3E144A09BE90}" destId="{E20BFC0F-5A5E-47AC-BFE4-7E1D3A513224}" srcOrd="0" destOrd="0" presId="urn:microsoft.com/office/officeart/2005/8/layout/vProcess5"/>
    <dgm:cxn modelId="{71AE071B-5213-4152-A4DC-35ED4D6C19EC}" type="presOf" srcId="{829A56EA-FB09-4998-80BF-BA51F534427A}" destId="{614E5EFC-2DF2-4C53-BFF1-ACFE0732DC32}" srcOrd="1" destOrd="0" presId="urn:microsoft.com/office/officeart/2005/8/layout/vProcess5"/>
    <dgm:cxn modelId="{9D0E3729-35A6-4B0B-89F2-86F66A4B646F}" srcId="{C641EF18-34AD-4A9C-B3ED-3E144A09BE90}" destId="{DB9F27B7-0441-4347-901A-46551256EB3A}" srcOrd="5" destOrd="0" parTransId="{006567C8-D53A-4091-8F18-2819BAFDD471}" sibTransId="{09FA4E28-0C62-44F5-A6CD-52CBFCB55CA8}"/>
    <dgm:cxn modelId="{47CB1ADB-6902-43B7-953C-0BBD66ECCF46}" srcId="{C641EF18-34AD-4A9C-B3ED-3E144A09BE90}" destId="{59909068-8E1F-4E75-8B07-14573C6FD206}" srcOrd="3" destOrd="0" parTransId="{9B77FAEE-2E39-4093-B8F0-2E8282691245}" sibTransId="{1F472B77-5BCA-41FE-9E6C-378D77279F84}"/>
    <dgm:cxn modelId="{73D31667-8714-4D88-A373-09440EB77B03}" type="presOf" srcId="{47710F61-0A99-429B-9116-118A97034EBA}" destId="{8E4F60FC-793A-4FEF-9543-F6D59AC2D734}" srcOrd="1" destOrd="0" presId="urn:microsoft.com/office/officeart/2005/8/layout/vProcess5"/>
    <dgm:cxn modelId="{B5BD6646-845E-4B5D-BEAE-62833BE72C8C}" type="presOf" srcId="{20898420-2889-4E7F-B6DB-C150EC8854A9}" destId="{8ED8D722-25EA-46D3-8BA4-4BDB5D30F3B9}" srcOrd="0" destOrd="0" presId="urn:microsoft.com/office/officeart/2005/8/layout/vProcess5"/>
    <dgm:cxn modelId="{DA0D0135-60CB-4C6B-825A-4A54C86B1543}" srcId="{C641EF18-34AD-4A9C-B3ED-3E144A09BE90}" destId="{829A56EA-FB09-4998-80BF-BA51F534427A}" srcOrd="4" destOrd="0" parTransId="{2E7BCAE5-FD17-4D8F-A101-03DFA5E42CA5}" sibTransId="{C29DBD1C-A351-49DB-9CF0-73076828A7F2}"/>
    <dgm:cxn modelId="{BE789DBA-FB30-4D6A-AEF0-96BEB47DBBDA}" type="presOf" srcId="{829A56EA-FB09-4998-80BF-BA51F534427A}" destId="{3A9FCF85-B688-4423-9CFF-B7BE6325B0B3}" srcOrd="0" destOrd="0" presId="urn:microsoft.com/office/officeart/2005/8/layout/vProcess5"/>
    <dgm:cxn modelId="{DD0C4F45-3600-4D5F-9A75-EAAB15883339}" type="presOf" srcId="{185C2B46-7F16-45B7-9764-6AB766F4CEC3}" destId="{1C9BB7D5-E312-4862-BDF6-532FB45A3106}" srcOrd="1" destOrd="0" presId="urn:microsoft.com/office/officeart/2005/8/layout/vProcess5"/>
    <dgm:cxn modelId="{10A3F3AF-82AF-4074-9304-55AB839C4D34}" type="presOf" srcId="{528FD376-E11C-4FF1-A6F2-A8DCD47C94DD}" destId="{D782BB02-BA56-4AEF-9179-5712B7DA5940}" srcOrd="0" destOrd="0" presId="urn:microsoft.com/office/officeart/2005/8/layout/vProcess5"/>
    <dgm:cxn modelId="{9EBCB812-9FD6-471C-800A-374265C72B07}" type="presOf" srcId="{54AC376D-D1AF-4CF7-BDD7-C55B77C43D45}" destId="{FDC6205D-3E97-4BEC-95CF-04FC6D52F16D}" srcOrd="0" destOrd="0" presId="urn:microsoft.com/office/officeart/2005/8/layout/vProcess5"/>
    <dgm:cxn modelId="{15239C9F-473D-4714-83F9-912F1AEBC3A1}" type="presParOf" srcId="{E20BFC0F-5A5E-47AC-BFE4-7E1D3A513224}" destId="{71ABD672-8C78-43F4-9BFD-589C8262C420}" srcOrd="0" destOrd="0" presId="urn:microsoft.com/office/officeart/2005/8/layout/vProcess5"/>
    <dgm:cxn modelId="{FD1AC90F-9193-41F0-9889-226D52E7FE45}" type="presParOf" srcId="{E20BFC0F-5A5E-47AC-BFE4-7E1D3A513224}" destId="{719908C1-95E7-49B4-873D-430FE8EB3AD7}" srcOrd="1" destOrd="0" presId="urn:microsoft.com/office/officeart/2005/8/layout/vProcess5"/>
    <dgm:cxn modelId="{B69C71E9-9271-4DED-90E5-8D6BF985AAAA}" type="presParOf" srcId="{E20BFC0F-5A5E-47AC-BFE4-7E1D3A513224}" destId="{0781F610-0756-4D61-ADAF-40D6051EB241}" srcOrd="2" destOrd="0" presId="urn:microsoft.com/office/officeart/2005/8/layout/vProcess5"/>
    <dgm:cxn modelId="{F9E090EC-DF6F-4F21-BF37-DCEB4A86CC51}" type="presParOf" srcId="{E20BFC0F-5A5E-47AC-BFE4-7E1D3A513224}" destId="{D7A900C4-09E3-4531-914F-DB2A089AF962}" srcOrd="3" destOrd="0" presId="urn:microsoft.com/office/officeart/2005/8/layout/vProcess5"/>
    <dgm:cxn modelId="{98AE4240-65F5-4F3B-976E-A7B5DF533D9E}" type="presParOf" srcId="{E20BFC0F-5A5E-47AC-BFE4-7E1D3A513224}" destId="{4901CC04-845C-41CD-9A25-DB2F270374AA}" srcOrd="4" destOrd="0" presId="urn:microsoft.com/office/officeart/2005/8/layout/vProcess5"/>
    <dgm:cxn modelId="{3ADE26D9-D268-452F-8A87-43B8132729A9}" type="presParOf" srcId="{E20BFC0F-5A5E-47AC-BFE4-7E1D3A513224}" destId="{3A9FCF85-B688-4423-9CFF-B7BE6325B0B3}" srcOrd="5" destOrd="0" presId="urn:microsoft.com/office/officeart/2005/8/layout/vProcess5"/>
    <dgm:cxn modelId="{20F5FE7E-2BA0-4C0A-9EA7-EFAB990177FA}" type="presParOf" srcId="{E20BFC0F-5A5E-47AC-BFE4-7E1D3A513224}" destId="{FDC6205D-3E97-4BEC-95CF-04FC6D52F16D}" srcOrd="6" destOrd="0" presId="urn:microsoft.com/office/officeart/2005/8/layout/vProcess5"/>
    <dgm:cxn modelId="{BF8515FA-028F-46E9-BFB3-5CC5E809075E}" type="presParOf" srcId="{E20BFC0F-5A5E-47AC-BFE4-7E1D3A513224}" destId="{8ED8D722-25EA-46D3-8BA4-4BDB5D30F3B9}" srcOrd="7" destOrd="0" presId="urn:microsoft.com/office/officeart/2005/8/layout/vProcess5"/>
    <dgm:cxn modelId="{F1EF1FEB-A8D3-41A5-ACF7-50E153F6FD0D}" type="presParOf" srcId="{E20BFC0F-5A5E-47AC-BFE4-7E1D3A513224}" destId="{D782BB02-BA56-4AEF-9179-5712B7DA5940}" srcOrd="8" destOrd="0" presId="urn:microsoft.com/office/officeart/2005/8/layout/vProcess5"/>
    <dgm:cxn modelId="{1C13FD6E-113F-46A9-8726-DD3A849286CB}" type="presParOf" srcId="{E20BFC0F-5A5E-47AC-BFE4-7E1D3A513224}" destId="{ECE52DC2-4C4F-4628-8A03-588A66F4B7D5}" srcOrd="9" destOrd="0" presId="urn:microsoft.com/office/officeart/2005/8/layout/vProcess5"/>
    <dgm:cxn modelId="{A6F29BE1-021F-4534-B61F-7E584C58AA75}" type="presParOf" srcId="{E20BFC0F-5A5E-47AC-BFE4-7E1D3A513224}" destId="{1C9BB7D5-E312-4862-BDF6-532FB45A3106}" srcOrd="10" destOrd="0" presId="urn:microsoft.com/office/officeart/2005/8/layout/vProcess5"/>
    <dgm:cxn modelId="{A245E9C6-E523-4AC4-BE96-8A638D1C1079}" type="presParOf" srcId="{E20BFC0F-5A5E-47AC-BFE4-7E1D3A513224}" destId="{8E4F60FC-793A-4FEF-9543-F6D59AC2D734}" srcOrd="11" destOrd="0" presId="urn:microsoft.com/office/officeart/2005/8/layout/vProcess5"/>
    <dgm:cxn modelId="{114149CE-F593-4889-8591-E63F7136B9B3}" type="presParOf" srcId="{E20BFC0F-5A5E-47AC-BFE4-7E1D3A513224}" destId="{A75CB86D-FCC0-4E40-BE4A-DCA74A5C9F05}" srcOrd="12" destOrd="0" presId="urn:microsoft.com/office/officeart/2005/8/layout/vProcess5"/>
    <dgm:cxn modelId="{B4C252BB-11D7-45DE-894C-A25D805A4747}" type="presParOf" srcId="{E20BFC0F-5A5E-47AC-BFE4-7E1D3A513224}" destId="{F0184944-9C93-441B-A2A4-27FE8969A4F0}" srcOrd="13" destOrd="0" presId="urn:microsoft.com/office/officeart/2005/8/layout/vProcess5"/>
    <dgm:cxn modelId="{8EA83975-9C15-41F0-BAAA-7D16E0C7CF42}" type="presParOf" srcId="{E20BFC0F-5A5E-47AC-BFE4-7E1D3A513224}" destId="{614E5EFC-2DF2-4C53-BFF1-ACFE0732DC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248AE-7EC0-4B78-A850-A9FEE613BE6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3721F22-2445-4C65-8091-773CC59948A0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腹式呼吸法</a:t>
          </a:r>
          <a:endParaRPr lang="zh-CN" altLang="en-US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B7D90232-D75D-4D25-9C92-9EF14E6972AB}" type="parTrans" cxnId="{3522774D-3B0C-43B6-AD23-C678D0749B25}">
      <dgm:prSet/>
      <dgm:spPr/>
      <dgm:t>
        <a:bodyPr/>
        <a:lstStyle/>
        <a:p>
          <a:endParaRPr lang="zh-CN" altLang="en-US"/>
        </a:p>
      </dgm:t>
    </dgm:pt>
    <dgm:pt modelId="{CB97B9C1-8BEB-49AF-A051-ACC3D7DF31A2}" type="sibTrans" cxnId="{3522774D-3B0C-43B6-AD23-C678D0749B25}">
      <dgm:prSet/>
      <dgm:spPr/>
      <dgm:t>
        <a:bodyPr/>
        <a:lstStyle/>
        <a:p>
          <a:endParaRPr lang="zh-CN" altLang="en-US"/>
        </a:p>
      </dgm:t>
    </dgm:pt>
    <dgm:pt modelId="{F678A950-2251-4C6A-9F22-00C355BB3CFF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自我发问法</a:t>
          </a:r>
          <a:endParaRPr lang="zh-CN" altLang="en-US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D708B7C2-D7B2-4F15-A001-8788025DB5FA}" type="parTrans" cxnId="{C4D9EB05-8B06-4845-8F64-A373C5670195}">
      <dgm:prSet/>
      <dgm:spPr/>
      <dgm:t>
        <a:bodyPr/>
        <a:lstStyle/>
        <a:p>
          <a:endParaRPr lang="zh-CN" altLang="en-US"/>
        </a:p>
      </dgm:t>
    </dgm:pt>
    <dgm:pt modelId="{971B0EFC-A53B-4CF4-854C-1ED1D42AC7A4}" type="sibTrans" cxnId="{C4D9EB05-8B06-4845-8F64-A373C5670195}">
      <dgm:prSet/>
      <dgm:spPr/>
      <dgm:t>
        <a:bodyPr/>
        <a:lstStyle/>
        <a:p>
          <a:endParaRPr lang="zh-CN" altLang="en-US"/>
        </a:p>
      </dgm:t>
    </dgm:pt>
    <dgm:pt modelId="{191E8B1A-4DDB-46F8-ABB1-402661C03598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延迟回应法</a:t>
          </a:r>
          <a:endParaRPr lang="zh-CN" altLang="en-US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052C4DA2-7A1C-4CCB-85C1-E1B929B4B302}" type="parTrans" cxnId="{C890F430-4270-477D-82E6-494549D1D63F}">
      <dgm:prSet/>
      <dgm:spPr/>
      <dgm:t>
        <a:bodyPr/>
        <a:lstStyle/>
        <a:p>
          <a:endParaRPr lang="zh-CN" altLang="en-US"/>
        </a:p>
      </dgm:t>
    </dgm:pt>
    <dgm:pt modelId="{181693E6-9465-4590-A0F1-49C2A2910577}" type="sibTrans" cxnId="{C890F430-4270-477D-82E6-494549D1D63F}">
      <dgm:prSet/>
      <dgm:spPr/>
      <dgm:t>
        <a:bodyPr/>
        <a:lstStyle/>
        <a:p>
          <a:endParaRPr lang="zh-CN" altLang="en-US"/>
        </a:p>
      </dgm:t>
    </dgm:pt>
    <dgm:pt modelId="{81661418-6840-4318-8519-D748EF6D24A5}" type="pres">
      <dgm:prSet presAssocID="{341248AE-7EC0-4B78-A850-A9FEE613BE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7599EC-8EFE-4669-8FD8-BCDA32E377EC}" type="pres">
      <dgm:prSet presAssocID="{73721F22-2445-4C65-8091-773CC59948A0}" presName="comp" presStyleCnt="0"/>
      <dgm:spPr/>
    </dgm:pt>
    <dgm:pt modelId="{1735526D-40F1-458A-8D56-FBE256552665}" type="pres">
      <dgm:prSet presAssocID="{73721F22-2445-4C65-8091-773CC59948A0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1899D156-1563-4460-9604-66ABABB7BB26}" type="pres">
      <dgm:prSet presAssocID="{73721F22-2445-4C65-8091-773CC59948A0}" presName="img" presStyleLbl="fgImgPlace1" presStyleIdx="0" presStyleCnt="3"/>
      <dgm:spPr/>
    </dgm:pt>
    <dgm:pt modelId="{0715412C-D18E-4B0B-8D51-B7AEE54B66BF}" type="pres">
      <dgm:prSet presAssocID="{73721F22-2445-4C65-8091-773CC59948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B68C63-7951-429D-9CAA-C7D205FB7E50}" type="pres">
      <dgm:prSet presAssocID="{CB97B9C1-8BEB-49AF-A051-ACC3D7DF31A2}" presName="spacer" presStyleCnt="0"/>
      <dgm:spPr/>
    </dgm:pt>
    <dgm:pt modelId="{304C929E-44DC-4FDC-B4A4-80055E1DDF77}" type="pres">
      <dgm:prSet presAssocID="{F678A950-2251-4C6A-9F22-00C355BB3CFF}" presName="comp" presStyleCnt="0"/>
      <dgm:spPr/>
    </dgm:pt>
    <dgm:pt modelId="{53241EF1-68CA-47D2-BED3-2F7D88A30ECA}" type="pres">
      <dgm:prSet presAssocID="{F678A950-2251-4C6A-9F22-00C355BB3CFF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A8B38C88-338F-41C9-8187-C6AF5EF20CF2}" type="pres">
      <dgm:prSet presAssocID="{F678A950-2251-4C6A-9F22-00C355BB3CFF}" presName="img" presStyleLbl="fgImgPlace1" presStyleIdx="1" presStyleCnt="3"/>
      <dgm:spPr/>
    </dgm:pt>
    <dgm:pt modelId="{BA0E3DFB-7F85-47F9-AE69-3FC423301DB9}" type="pres">
      <dgm:prSet presAssocID="{F678A950-2251-4C6A-9F22-00C355BB3C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B7746D-265A-437B-B24B-6C244F554F7F}" type="pres">
      <dgm:prSet presAssocID="{971B0EFC-A53B-4CF4-854C-1ED1D42AC7A4}" presName="spacer" presStyleCnt="0"/>
      <dgm:spPr/>
    </dgm:pt>
    <dgm:pt modelId="{3D596C61-6630-432C-BD23-0E9DD09299DF}" type="pres">
      <dgm:prSet presAssocID="{191E8B1A-4DDB-46F8-ABB1-402661C03598}" presName="comp" presStyleCnt="0"/>
      <dgm:spPr/>
    </dgm:pt>
    <dgm:pt modelId="{DA8950C8-3B1C-4C06-BD91-D4913F1CCA33}" type="pres">
      <dgm:prSet presAssocID="{191E8B1A-4DDB-46F8-ABB1-402661C03598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C0611DEF-FC46-451E-B514-190C72BEE9D2}" type="pres">
      <dgm:prSet presAssocID="{191E8B1A-4DDB-46F8-ABB1-402661C03598}" presName="img" presStyleLbl="fgImgPlace1" presStyleIdx="2" presStyleCnt="3"/>
      <dgm:spPr/>
    </dgm:pt>
    <dgm:pt modelId="{0F923EEE-C146-4869-8F77-E2EC02682777}" type="pres">
      <dgm:prSet presAssocID="{191E8B1A-4DDB-46F8-ABB1-402661C035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A80B31-3338-461C-9478-2C648A48916D}" type="presOf" srcId="{191E8B1A-4DDB-46F8-ABB1-402661C03598}" destId="{0F923EEE-C146-4869-8F77-E2EC02682777}" srcOrd="1" destOrd="0" presId="urn:microsoft.com/office/officeart/2005/8/layout/vList4"/>
    <dgm:cxn modelId="{4527D45D-5B41-4317-BCFB-CEC0FE02AAB0}" type="presOf" srcId="{F678A950-2251-4C6A-9F22-00C355BB3CFF}" destId="{53241EF1-68CA-47D2-BED3-2F7D88A30ECA}" srcOrd="0" destOrd="0" presId="urn:microsoft.com/office/officeart/2005/8/layout/vList4"/>
    <dgm:cxn modelId="{C7878E33-CAF0-4ED1-A652-71D9F5C40262}" type="presOf" srcId="{191E8B1A-4DDB-46F8-ABB1-402661C03598}" destId="{DA8950C8-3B1C-4C06-BD91-D4913F1CCA33}" srcOrd="0" destOrd="0" presId="urn:microsoft.com/office/officeart/2005/8/layout/vList4"/>
    <dgm:cxn modelId="{17197D81-7767-426A-B493-2DE687839913}" type="presOf" srcId="{F678A950-2251-4C6A-9F22-00C355BB3CFF}" destId="{BA0E3DFB-7F85-47F9-AE69-3FC423301DB9}" srcOrd="1" destOrd="0" presId="urn:microsoft.com/office/officeart/2005/8/layout/vList4"/>
    <dgm:cxn modelId="{910F9E62-D9EE-4E94-B8D1-7C92D89E966A}" type="presOf" srcId="{73721F22-2445-4C65-8091-773CC59948A0}" destId="{0715412C-D18E-4B0B-8D51-B7AEE54B66BF}" srcOrd="1" destOrd="0" presId="urn:microsoft.com/office/officeart/2005/8/layout/vList4"/>
    <dgm:cxn modelId="{3522774D-3B0C-43B6-AD23-C678D0749B25}" srcId="{341248AE-7EC0-4B78-A850-A9FEE613BE63}" destId="{73721F22-2445-4C65-8091-773CC59948A0}" srcOrd="0" destOrd="0" parTransId="{B7D90232-D75D-4D25-9C92-9EF14E6972AB}" sibTransId="{CB97B9C1-8BEB-49AF-A051-ACC3D7DF31A2}"/>
    <dgm:cxn modelId="{8393ED96-02EF-41F4-85E9-37DFE313E213}" type="presOf" srcId="{341248AE-7EC0-4B78-A850-A9FEE613BE63}" destId="{81661418-6840-4318-8519-D748EF6D24A5}" srcOrd="0" destOrd="0" presId="urn:microsoft.com/office/officeart/2005/8/layout/vList4"/>
    <dgm:cxn modelId="{068B562C-875A-464D-9108-FCAF2A569A12}" type="presOf" srcId="{73721F22-2445-4C65-8091-773CC59948A0}" destId="{1735526D-40F1-458A-8D56-FBE256552665}" srcOrd="0" destOrd="0" presId="urn:microsoft.com/office/officeart/2005/8/layout/vList4"/>
    <dgm:cxn modelId="{C4D9EB05-8B06-4845-8F64-A373C5670195}" srcId="{341248AE-7EC0-4B78-A850-A9FEE613BE63}" destId="{F678A950-2251-4C6A-9F22-00C355BB3CFF}" srcOrd="1" destOrd="0" parTransId="{D708B7C2-D7B2-4F15-A001-8788025DB5FA}" sibTransId="{971B0EFC-A53B-4CF4-854C-1ED1D42AC7A4}"/>
    <dgm:cxn modelId="{C890F430-4270-477D-82E6-494549D1D63F}" srcId="{341248AE-7EC0-4B78-A850-A9FEE613BE63}" destId="{191E8B1A-4DDB-46F8-ABB1-402661C03598}" srcOrd="2" destOrd="0" parTransId="{052C4DA2-7A1C-4CCB-85C1-E1B929B4B302}" sibTransId="{181693E6-9465-4590-A0F1-49C2A2910577}"/>
    <dgm:cxn modelId="{8A0D0FF4-4DC2-4C1A-96F9-7EC7098F242F}" type="presParOf" srcId="{81661418-6840-4318-8519-D748EF6D24A5}" destId="{C77599EC-8EFE-4669-8FD8-BCDA32E377EC}" srcOrd="0" destOrd="0" presId="urn:microsoft.com/office/officeart/2005/8/layout/vList4"/>
    <dgm:cxn modelId="{8A612AAE-DE28-4B0E-82A1-AC2C5FE365F6}" type="presParOf" srcId="{C77599EC-8EFE-4669-8FD8-BCDA32E377EC}" destId="{1735526D-40F1-458A-8D56-FBE256552665}" srcOrd="0" destOrd="0" presId="urn:microsoft.com/office/officeart/2005/8/layout/vList4"/>
    <dgm:cxn modelId="{1E9C53DA-F3A9-450F-8F3E-21C41010DA4A}" type="presParOf" srcId="{C77599EC-8EFE-4669-8FD8-BCDA32E377EC}" destId="{1899D156-1563-4460-9604-66ABABB7BB26}" srcOrd="1" destOrd="0" presId="urn:microsoft.com/office/officeart/2005/8/layout/vList4"/>
    <dgm:cxn modelId="{DCCB2B47-321D-4EC3-A9EF-41378C582936}" type="presParOf" srcId="{C77599EC-8EFE-4669-8FD8-BCDA32E377EC}" destId="{0715412C-D18E-4B0B-8D51-B7AEE54B66BF}" srcOrd="2" destOrd="0" presId="urn:microsoft.com/office/officeart/2005/8/layout/vList4"/>
    <dgm:cxn modelId="{3A91DE7A-58F5-4590-A4ED-7674E7C9ADDC}" type="presParOf" srcId="{81661418-6840-4318-8519-D748EF6D24A5}" destId="{9CB68C63-7951-429D-9CAA-C7D205FB7E50}" srcOrd="1" destOrd="0" presId="urn:microsoft.com/office/officeart/2005/8/layout/vList4"/>
    <dgm:cxn modelId="{6B448DE2-D5B4-4DCC-9C64-7BD6D5A58C75}" type="presParOf" srcId="{81661418-6840-4318-8519-D748EF6D24A5}" destId="{304C929E-44DC-4FDC-B4A4-80055E1DDF77}" srcOrd="2" destOrd="0" presId="urn:microsoft.com/office/officeart/2005/8/layout/vList4"/>
    <dgm:cxn modelId="{1653ACAF-5654-4F86-912E-3E9AB7446E96}" type="presParOf" srcId="{304C929E-44DC-4FDC-B4A4-80055E1DDF77}" destId="{53241EF1-68CA-47D2-BED3-2F7D88A30ECA}" srcOrd="0" destOrd="0" presId="urn:microsoft.com/office/officeart/2005/8/layout/vList4"/>
    <dgm:cxn modelId="{A0A79F74-259C-43FC-AAFB-4688504BEC43}" type="presParOf" srcId="{304C929E-44DC-4FDC-B4A4-80055E1DDF77}" destId="{A8B38C88-338F-41C9-8187-C6AF5EF20CF2}" srcOrd="1" destOrd="0" presId="urn:microsoft.com/office/officeart/2005/8/layout/vList4"/>
    <dgm:cxn modelId="{95FFEA89-2812-4BC8-A575-CD13B302189B}" type="presParOf" srcId="{304C929E-44DC-4FDC-B4A4-80055E1DDF77}" destId="{BA0E3DFB-7F85-47F9-AE69-3FC423301DB9}" srcOrd="2" destOrd="0" presId="urn:microsoft.com/office/officeart/2005/8/layout/vList4"/>
    <dgm:cxn modelId="{60C31167-C57A-4065-9760-6F5D770D7AAF}" type="presParOf" srcId="{81661418-6840-4318-8519-D748EF6D24A5}" destId="{08B7746D-265A-437B-B24B-6C244F554F7F}" srcOrd="3" destOrd="0" presId="urn:microsoft.com/office/officeart/2005/8/layout/vList4"/>
    <dgm:cxn modelId="{DD795388-FEAA-4E29-BE83-B763AD7B44B1}" type="presParOf" srcId="{81661418-6840-4318-8519-D748EF6D24A5}" destId="{3D596C61-6630-432C-BD23-0E9DD09299DF}" srcOrd="4" destOrd="0" presId="urn:microsoft.com/office/officeart/2005/8/layout/vList4"/>
    <dgm:cxn modelId="{BA5C66F3-E73A-41FA-ABF6-9F83EE118CDD}" type="presParOf" srcId="{3D596C61-6630-432C-BD23-0E9DD09299DF}" destId="{DA8950C8-3B1C-4C06-BD91-D4913F1CCA33}" srcOrd="0" destOrd="0" presId="urn:microsoft.com/office/officeart/2005/8/layout/vList4"/>
    <dgm:cxn modelId="{81C99BD5-367A-44E8-887E-8FCB870A914E}" type="presParOf" srcId="{3D596C61-6630-432C-BD23-0E9DD09299DF}" destId="{C0611DEF-FC46-451E-B514-190C72BEE9D2}" srcOrd="1" destOrd="0" presId="urn:microsoft.com/office/officeart/2005/8/layout/vList4"/>
    <dgm:cxn modelId="{075424D7-F9E4-497F-9024-AA188C266CCF}" type="presParOf" srcId="{3D596C61-6630-432C-BD23-0E9DD09299DF}" destId="{0F923EEE-C146-4869-8F77-E2EC026827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908C1-95E7-49B4-873D-430FE8EB3AD7}">
      <dsp:nvSpPr>
        <dsp:cNvPr id="0" name=""/>
        <dsp:cNvSpPr/>
      </dsp:nvSpPr>
      <dsp:spPr>
        <a:xfrm>
          <a:off x="0" y="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黑体" pitchFamily="49" charset="-122"/>
              <a:ea typeface="黑体" pitchFamily="49" charset="-122"/>
            </a:rPr>
            <a:t>我怎么了？</a:t>
          </a:r>
          <a:endParaRPr lang="zh-CN" altLang="en-US" sz="4400" b="1" kern="1200" dirty="0">
            <a:latin typeface="黑体" pitchFamily="49" charset="-122"/>
            <a:ea typeface="黑体" pitchFamily="49" charset="-122"/>
          </a:endParaRPr>
        </a:p>
      </dsp:txBody>
      <dsp:txXfrm>
        <a:off x="28791" y="28791"/>
        <a:ext cx="4867909" cy="925398"/>
      </dsp:txXfrm>
    </dsp:sp>
    <dsp:sp modelId="{0781F610-0756-4D61-ADAF-40D6051EB241}">
      <dsp:nvSpPr>
        <dsp:cNvPr id="0" name=""/>
        <dsp:cNvSpPr/>
      </dsp:nvSpPr>
      <dsp:spPr>
        <a:xfrm>
          <a:off x="451310" y="1119505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smtClean="0">
              <a:latin typeface="黑体" pitchFamily="49" charset="-122"/>
              <a:ea typeface="黑体" pitchFamily="49" charset="-122"/>
            </a:rPr>
            <a:t>我很**是因为</a:t>
          </a:r>
          <a:r>
            <a:rPr lang="en-US" altLang="zh-CN" sz="4000" b="1" kern="1200" smtClean="0">
              <a:latin typeface="黑体" pitchFamily="49" charset="-122"/>
              <a:ea typeface="黑体" pitchFamily="49" charset="-122"/>
            </a:rPr>
            <a:t>……</a:t>
          </a:r>
          <a:endParaRPr lang="zh-CN" altLang="en-US" sz="4000" b="1" kern="1200" dirty="0">
            <a:latin typeface="黑体" pitchFamily="49" charset="-122"/>
            <a:ea typeface="黑体" pitchFamily="49" charset="-122"/>
          </a:endParaRPr>
        </a:p>
      </dsp:txBody>
      <dsp:txXfrm>
        <a:off x="480101" y="1148296"/>
        <a:ext cx="4895802" cy="925398"/>
      </dsp:txXfrm>
    </dsp:sp>
    <dsp:sp modelId="{D7A900C4-09E3-4531-914F-DB2A089AF962}">
      <dsp:nvSpPr>
        <dsp:cNvPr id="0" name=""/>
        <dsp:cNvSpPr/>
      </dsp:nvSpPr>
      <dsp:spPr>
        <a:xfrm>
          <a:off x="902620" y="223901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我内心想</a:t>
          </a:r>
          <a:r>
            <a:rPr lang="en-US" altLang="zh-CN" sz="2400" b="1" kern="1200" dirty="0" smtClean="0">
              <a:latin typeface="黑体" pitchFamily="49" charset="-122"/>
              <a:ea typeface="黑体" pitchFamily="49" charset="-122"/>
            </a:rPr>
            <a:t>……,</a:t>
          </a: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我在意的是</a:t>
          </a:r>
          <a:r>
            <a:rPr lang="en-US" altLang="zh-CN" sz="2400" b="1" kern="1200" dirty="0" smtClean="0">
              <a:latin typeface="黑体" pitchFamily="49" charset="-122"/>
              <a:ea typeface="黑体" pitchFamily="49" charset="-122"/>
            </a:rPr>
            <a:t>……</a:t>
          </a:r>
          <a:endParaRPr lang="zh-CN" altLang="en-US" sz="2400" b="1" kern="1200" dirty="0">
            <a:latin typeface="黑体" pitchFamily="49" charset="-122"/>
            <a:ea typeface="黑体" pitchFamily="49" charset="-122"/>
          </a:endParaRPr>
        </a:p>
      </dsp:txBody>
      <dsp:txXfrm>
        <a:off x="931411" y="2267801"/>
        <a:ext cx="4895802" cy="925398"/>
      </dsp:txXfrm>
    </dsp:sp>
    <dsp:sp modelId="{4901CC04-845C-41CD-9A25-DB2F270374AA}">
      <dsp:nvSpPr>
        <dsp:cNvPr id="0" name=""/>
        <dsp:cNvSpPr/>
      </dsp:nvSpPr>
      <dsp:spPr>
        <a:xfrm>
          <a:off x="1353930" y="3358515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……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382721" y="3387306"/>
        <a:ext cx="4895802" cy="925398"/>
      </dsp:txXfrm>
    </dsp:sp>
    <dsp:sp modelId="{3A9FCF85-B688-4423-9CFF-B7BE6325B0B3}">
      <dsp:nvSpPr>
        <dsp:cNvPr id="0" name=""/>
        <dsp:cNvSpPr/>
      </dsp:nvSpPr>
      <dsp:spPr>
        <a:xfrm>
          <a:off x="1805240" y="447802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我可以怎么做？（给自己一个拥抱，一点时间）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834031" y="4506811"/>
        <a:ext cx="4895802" cy="925398"/>
      </dsp:txXfrm>
    </dsp:sp>
    <dsp:sp modelId="{FDC6205D-3E97-4BEC-95CF-04FC6D52F16D}">
      <dsp:nvSpPr>
        <dsp:cNvPr id="0" name=""/>
        <dsp:cNvSpPr/>
      </dsp:nvSpPr>
      <dsp:spPr>
        <a:xfrm>
          <a:off x="5404694" y="718121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5548455" y="718121"/>
        <a:ext cx="351415" cy="480800"/>
      </dsp:txXfrm>
    </dsp:sp>
    <dsp:sp modelId="{8ED8D722-25EA-46D3-8BA4-4BDB5D30F3B9}">
      <dsp:nvSpPr>
        <dsp:cNvPr id="0" name=""/>
        <dsp:cNvSpPr/>
      </dsp:nvSpPr>
      <dsp:spPr>
        <a:xfrm>
          <a:off x="5856004" y="1837626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5999765" y="1837626"/>
        <a:ext cx="351415" cy="480800"/>
      </dsp:txXfrm>
    </dsp:sp>
    <dsp:sp modelId="{D782BB02-BA56-4AEF-9179-5712B7DA5940}">
      <dsp:nvSpPr>
        <dsp:cNvPr id="0" name=""/>
        <dsp:cNvSpPr/>
      </dsp:nvSpPr>
      <dsp:spPr>
        <a:xfrm>
          <a:off x="6307314" y="2940748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6451075" y="2940748"/>
        <a:ext cx="351415" cy="480800"/>
      </dsp:txXfrm>
    </dsp:sp>
    <dsp:sp modelId="{ECE52DC2-4C4F-4628-8A03-588A66F4B7D5}">
      <dsp:nvSpPr>
        <dsp:cNvPr id="0" name=""/>
        <dsp:cNvSpPr/>
      </dsp:nvSpPr>
      <dsp:spPr>
        <a:xfrm>
          <a:off x="6758624" y="4071175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6902385" y="4071175"/>
        <a:ext cx="351415" cy="48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908C1-95E7-49B4-873D-430FE8EB3AD7}">
      <dsp:nvSpPr>
        <dsp:cNvPr id="0" name=""/>
        <dsp:cNvSpPr/>
      </dsp:nvSpPr>
      <dsp:spPr>
        <a:xfrm>
          <a:off x="0" y="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黑体" pitchFamily="49" charset="-122"/>
              <a:ea typeface="黑体" pitchFamily="49" charset="-122"/>
            </a:rPr>
            <a:t>我怎么了？</a:t>
          </a:r>
          <a:endParaRPr lang="zh-CN" altLang="en-US" sz="4400" b="1" kern="1200" dirty="0">
            <a:latin typeface="黑体" pitchFamily="49" charset="-122"/>
            <a:ea typeface="黑体" pitchFamily="49" charset="-122"/>
          </a:endParaRPr>
        </a:p>
      </dsp:txBody>
      <dsp:txXfrm>
        <a:off x="28791" y="28791"/>
        <a:ext cx="4867909" cy="925398"/>
      </dsp:txXfrm>
    </dsp:sp>
    <dsp:sp modelId="{0781F610-0756-4D61-ADAF-40D6051EB241}">
      <dsp:nvSpPr>
        <dsp:cNvPr id="0" name=""/>
        <dsp:cNvSpPr/>
      </dsp:nvSpPr>
      <dsp:spPr>
        <a:xfrm>
          <a:off x="451310" y="1119505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黑体" pitchFamily="49" charset="-122"/>
              <a:ea typeface="黑体" pitchFamily="49" charset="-122"/>
            </a:rPr>
            <a:t>我很难受是因为别的同学都有伴，只有我是一个人</a:t>
          </a:r>
          <a:endParaRPr lang="zh-CN" altLang="en-US" sz="2400" b="1" kern="1200" dirty="0">
            <a:latin typeface="黑体" pitchFamily="49" charset="-122"/>
            <a:ea typeface="黑体" pitchFamily="49" charset="-122"/>
          </a:endParaRPr>
        </a:p>
      </dsp:txBody>
      <dsp:txXfrm>
        <a:off x="480101" y="1148296"/>
        <a:ext cx="4895802" cy="925398"/>
      </dsp:txXfrm>
    </dsp:sp>
    <dsp:sp modelId="{D7A900C4-09E3-4531-914F-DB2A089AF962}">
      <dsp:nvSpPr>
        <dsp:cNvPr id="0" name=""/>
        <dsp:cNvSpPr/>
      </dsp:nvSpPr>
      <dsp:spPr>
        <a:xfrm>
          <a:off x="902620" y="223901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我在意同学的看法，他们会认为我不合群，嘲笑我</a:t>
          </a:r>
          <a:endParaRPr lang="zh-CN" altLang="en-US" sz="2800" b="1" kern="1200" dirty="0">
            <a:latin typeface="黑体" pitchFamily="49" charset="-122"/>
            <a:ea typeface="黑体" pitchFamily="49" charset="-122"/>
          </a:endParaRPr>
        </a:p>
      </dsp:txBody>
      <dsp:txXfrm>
        <a:off x="931411" y="2267801"/>
        <a:ext cx="4895802" cy="925398"/>
      </dsp:txXfrm>
    </dsp:sp>
    <dsp:sp modelId="{4901CC04-845C-41CD-9A25-DB2F270374AA}">
      <dsp:nvSpPr>
        <dsp:cNvPr id="0" name=""/>
        <dsp:cNvSpPr/>
      </dsp:nvSpPr>
      <dsp:spPr>
        <a:xfrm>
          <a:off x="1353930" y="3358515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……</a:t>
          </a:r>
          <a:endParaRPr lang="zh-CN" altLang="en-US" sz="4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382721" y="3387306"/>
        <a:ext cx="4895802" cy="925398"/>
      </dsp:txXfrm>
    </dsp:sp>
    <dsp:sp modelId="{3A9FCF85-B688-4423-9CFF-B7BE6325B0B3}">
      <dsp:nvSpPr>
        <dsp:cNvPr id="0" name=""/>
        <dsp:cNvSpPr/>
      </dsp:nvSpPr>
      <dsp:spPr>
        <a:xfrm>
          <a:off x="1805240" y="4478020"/>
          <a:ext cx="6043631" cy="98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我可以怎么做（给自己一个拥抱，一点时间）</a:t>
          </a:r>
          <a:endParaRPr lang="zh-CN" altLang="en-US" sz="24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834031" y="4506811"/>
        <a:ext cx="4895802" cy="925398"/>
      </dsp:txXfrm>
    </dsp:sp>
    <dsp:sp modelId="{FDC6205D-3E97-4BEC-95CF-04FC6D52F16D}">
      <dsp:nvSpPr>
        <dsp:cNvPr id="0" name=""/>
        <dsp:cNvSpPr/>
      </dsp:nvSpPr>
      <dsp:spPr>
        <a:xfrm>
          <a:off x="5404694" y="718121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5548455" y="718121"/>
        <a:ext cx="351415" cy="480800"/>
      </dsp:txXfrm>
    </dsp:sp>
    <dsp:sp modelId="{8ED8D722-25EA-46D3-8BA4-4BDB5D30F3B9}">
      <dsp:nvSpPr>
        <dsp:cNvPr id="0" name=""/>
        <dsp:cNvSpPr/>
      </dsp:nvSpPr>
      <dsp:spPr>
        <a:xfrm>
          <a:off x="5856004" y="1837626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5999765" y="1837626"/>
        <a:ext cx="351415" cy="480800"/>
      </dsp:txXfrm>
    </dsp:sp>
    <dsp:sp modelId="{D782BB02-BA56-4AEF-9179-5712B7DA5940}">
      <dsp:nvSpPr>
        <dsp:cNvPr id="0" name=""/>
        <dsp:cNvSpPr/>
      </dsp:nvSpPr>
      <dsp:spPr>
        <a:xfrm>
          <a:off x="6307314" y="2940748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6451075" y="2940748"/>
        <a:ext cx="351415" cy="480800"/>
      </dsp:txXfrm>
    </dsp:sp>
    <dsp:sp modelId="{ECE52DC2-4C4F-4628-8A03-588A66F4B7D5}">
      <dsp:nvSpPr>
        <dsp:cNvPr id="0" name=""/>
        <dsp:cNvSpPr/>
      </dsp:nvSpPr>
      <dsp:spPr>
        <a:xfrm>
          <a:off x="6758624" y="4071175"/>
          <a:ext cx="638937" cy="63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6902385" y="4071175"/>
        <a:ext cx="351415" cy="48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5526D-40F1-458A-8D56-FBE256552665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腹式呼吸法</a:t>
          </a:r>
          <a:endParaRPr lang="zh-CN" altLang="en-US" sz="56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346200" y="0"/>
        <a:ext cx="4749800" cy="1269999"/>
      </dsp:txXfrm>
    </dsp:sp>
    <dsp:sp modelId="{1899D156-1563-4460-9604-66ABABB7BB26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41EF1-68CA-47D2-BED3-2F7D88A30ECA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自我发问法</a:t>
          </a:r>
          <a:endParaRPr lang="zh-CN" altLang="en-US" sz="56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346200" y="1396999"/>
        <a:ext cx="4749800" cy="1269999"/>
      </dsp:txXfrm>
    </dsp:sp>
    <dsp:sp modelId="{A8B38C88-338F-41C9-8187-C6AF5EF20CF2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950C8-3B1C-4C06-BD91-D4913F1CCA3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6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延迟回应法</a:t>
          </a:r>
          <a:endParaRPr lang="zh-CN" altLang="en-US" sz="56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1346200" y="2793999"/>
        <a:ext cx="4749800" cy="1269999"/>
      </dsp:txXfrm>
    </dsp:sp>
    <dsp:sp modelId="{C0611DEF-FC46-451E-B514-190C72BEE9D2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ED54-193D-4567-AFCF-14D3490C652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F378C-3FAB-4435-8AFD-D13F9B21C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09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71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呼吸要深长而缓慢。多做几次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每次吸气时，吸入越多氧气，就越能让身体保持健康，获得越充分的能量。</a:t>
            </a:r>
            <a:endParaRPr lang="en-US" altLang="zh-CN" dirty="0" smtClean="0"/>
          </a:p>
          <a:p>
            <a:r>
              <a:rPr lang="zh-CN" altLang="en-US" dirty="0" smtClean="0"/>
              <a:t>当我们呼气时，二氧化碳随即被释放出去，越多地释放二氧化碳，就越能保证我们的身体健康，从而形成一个良性循环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就像“急躁”，很多时候，你是因为急才容易燥</a:t>
            </a:r>
            <a:endParaRPr lang="en-US" altLang="zh-CN" dirty="0" smtClean="0"/>
          </a:p>
          <a:p>
            <a:r>
              <a:rPr lang="zh-CN" altLang="en-US" dirty="0" smtClean="0"/>
              <a:t>打开门不外乎两个动作：推和拉，看似很容易；</a:t>
            </a:r>
            <a:endParaRPr lang="en-US" altLang="zh-CN" dirty="0" smtClean="0"/>
          </a:p>
          <a:p>
            <a:r>
              <a:rPr lang="zh-CN" altLang="en-US" dirty="0" smtClean="0"/>
              <a:t>生活中的很多事情也是这样，本来小事一桩，因为自己不能自我觉察，不能静下来，结果情绪就爆发了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3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06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无声的发问</a:t>
            </a:r>
            <a:endParaRPr lang="en-US" altLang="zh-CN" dirty="0" smtClean="0"/>
          </a:p>
          <a:p>
            <a:r>
              <a:rPr lang="zh-CN" altLang="en-US" dirty="0" smtClean="0"/>
              <a:t>如果实在想不通这个问题，也没关系，你在自我发问的过程足以让自己的情绪平静下来了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84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什么情绪？</a:t>
            </a:r>
            <a:endParaRPr lang="en-US" altLang="zh-CN" dirty="0" smtClean="0"/>
          </a:p>
          <a:p>
            <a:r>
              <a:rPr lang="zh-CN" altLang="en-US" dirty="0" smtClean="0"/>
              <a:t>要怎么自我发问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42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通过这个调查，发现你这周的情绪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92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你以前有这样看过自己吗？什么感受？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0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你第一反应是什么？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48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觉察情绪</a:t>
            </a:r>
            <a:endParaRPr lang="en-US" altLang="zh-CN" dirty="0" smtClean="0"/>
          </a:p>
          <a:p>
            <a:r>
              <a:rPr lang="zh-CN" altLang="en-US" dirty="0" smtClean="0"/>
              <a:t>不是不解决，而是延迟去解决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3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做到内心和谐容易吗？</a:t>
            </a:r>
            <a:endParaRPr lang="en-US" altLang="zh-CN" dirty="0" smtClean="0"/>
          </a:p>
          <a:p>
            <a:r>
              <a:rPr lang="zh-CN" altLang="en-US" dirty="0" smtClean="0"/>
              <a:t>有什么样的内在世界，就能感受到什么样的外在眼光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5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05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你第一反应是什么？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48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你第一反应是什么？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84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是只能觉察到好的地方吗？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64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观察自己的情绪和行为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6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观察自己的情绪和行为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6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D3A51-6F5B-42D2-B837-EC99AB15717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依次上台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8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378C-3FAB-4435-8AFD-D13F9B21C5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71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8436;&#31034;&#25991;&#31295;1.pp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0260;&#30165;&#23454;&#39564;.pp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1.fl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9"/>
          <a:stretch>
            <a:fillRect/>
          </a:stretch>
        </p:blipFill>
        <p:spPr>
          <a:xfrm>
            <a:off x="6024551" y="8834"/>
            <a:ext cx="3152715" cy="25894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430" y="2060848"/>
            <a:ext cx="9144429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打开心眼，感触我们的内在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8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251520" y="836712"/>
            <a:ext cx="8802410" cy="51125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以前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我每天都嘻嘻哈哈的，很多人都听我的，我让他们干什么他们就干什么，我走到哪里都是大家的焦点，和同学的关系我感觉还挺不错的。最近不知道怎么了，同学都故意躲着我，甚至有些排斥我，我心理很不舒服。今天我回到宿舍时，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们本来在有说有笑的，一看到我回来就不说话了，应该是在说我坏话，我终于忍不住爆发了，和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们大吵了一架。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们几个人说我一个，我不想回宿舍，也不想见到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们。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“我”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接下来应该怎么做才能使内心平和下来，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使事情得到很好的解决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？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7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381250" cy="1762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030" y="0"/>
            <a:ext cx="9234490" cy="16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</a:rPr>
              <a:t>各出奇招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207993" y="1628800"/>
            <a:ext cx="8802410" cy="51125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以前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我每天都嘻嘻哈哈的，很多人都听我的，我让他们干什么他们就干什么，我走到哪里都是大家的焦点，和同学的关系我感觉还挺不错的。最近不知道怎么了，同学都故意躲着我，甚至有些排斥我，我心理很不舒服。今天我回到宿舍时，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们本来在有说有笑的，一看到我回来就不说话了，应该是在说我坏话，我终于忍不住爆发了，和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们大吵了一架。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们几个人说我一个，我不想回宿舍，也不想见到</a:t>
            </a:r>
            <a:r>
              <a:rPr lang="en-US" altLang="zh-CN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ta</a:t>
            </a:r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们。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130000"/>
              </a:lnSpc>
              <a:buFont typeface="Wingdings" pitchFamily="2" charset="2"/>
              <a:buChar char="u"/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“我”接下来应该怎么做才能使内心平和下来，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使事情得到很好的解决？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0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2497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方法一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2708920"/>
            <a:ext cx="720080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深呼吸</a:t>
            </a:r>
            <a:endParaRPr lang="zh-CN" altLang="en-US" sz="66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6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865" y="445656"/>
            <a:ext cx="2441694" cy="1678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800" b="1" dirty="0" smtClean="0">
                <a:latin typeface="Arial" panose="020B0604020202020204" pitchFamily="34" charset="0"/>
                <a:ea typeface="微软雅黑" panose="020B0503020204020204" charset="-122"/>
              </a:rPr>
              <a:t>呼吸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39770" y="3554730"/>
            <a:ext cx="2815590" cy="1224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吸气时腹部？</a:t>
            </a:r>
            <a:endParaRPr lang="zh-CN" altLang="en-US" sz="3200" dirty="0"/>
          </a:p>
        </p:txBody>
      </p:sp>
      <p:sp>
        <p:nvSpPr>
          <p:cNvPr id="6" name="圆角矩形 5"/>
          <p:cNvSpPr/>
          <p:nvPr/>
        </p:nvSpPr>
        <p:spPr>
          <a:xfrm>
            <a:off x="6372200" y="4380521"/>
            <a:ext cx="266429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完成呼吸要多久？</a:t>
            </a:r>
            <a:endParaRPr lang="zh-CN" altLang="en-US" sz="3200" dirty="0"/>
          </a:p>
        </p:txBody>
      </p:sp>
      <p:sp>
        <p:nvSpPr>
          <p:cNvPr id="7" name="圆角矩形 6"/>
          <p:cNvSpPr/>
          <p:nvPr/>
        </p:nvSpPr>
        <p:spPr>
          <a:xfrm>
            <a:off x="-48260" y="2566670"/>
            <a:ext cx="3089275" cy="1224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用口</a:t>
            </a:r>
            <a:r>
              <a:rPr lang="en-US" altLang="zh-CN" sz="3200" dirty="0" smtClean="0"/>
              <a:t>or</a:t>
            </a:r>
            <a:r>
              <a:rPr lang="zh-CN" altLang="en-US" sz="3200" dirty="0" smtClean="0"/>
              <a:t>鼻呼吸？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114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11125"/>
            <a:ext cx="4814887" cy="946150"/>
          </a:xfrm>
          <a:custGeom>
            <a:avLst/>
            <a:gdLst>
              <a:gd name="T0" fmla="*/ 4804977 w 4815507"/>
              <a:gd name="T1" fmla="*/ 0 h 946557"/>
              <a:gd name="T2" fmla="*/ 4532129 w 4815507"/>
              <a:gd name="T3" fmla="*/ 939662 h 946557"/>
              <a:gd name="T4" fmla="*/ 247824 w 4815507"/>
              <a:gd name="T5" fmla="*/ 939662 h 946557"/>
              <a:gd name="T6" fmla="*/ 249205 w 4815507"/>
              <a:gd name="T7" fmla="*/ 893259 h 946557"/>
              <a:gd name="T8" fmla="*/ 13375 w 4815507"/>
              <a:gd name="T9" fmla="*/ 21627 h 946557"/>
              <a:gd name="T10" fmla="*/ 0 w 4815507"/>
              <a:gd name="T11" fmla="*/ 0 h 9465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15507"/>
              <a:gd name="T19" fmla="*/ 0 h 946557"/>
              <a:gd name="T20" fmla="*/ 4815507 w 4815507"/>
              <a:gd name="T21" fmla="*/ 946557 h 9465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15507" h="946557">
                <a:moveTo>
                  <a:pt x="4815507" y="0"/>
                </a:moveTo>
                <a:lnTo>
                  <a:pt x="4542061" y="946557"/>
                </a:lnTo>
                <a:lnTo>
                  <a:pt x="248368" y="946557"/>
                </a:lnTo>
                <a:lnTo>
                  <a:pt x="249749" y="899814"/>
                </a:lnTo>
                <a:cubicBezTo>
                  <a:pt x="243425" y="588570"/>
                  <a:pt x="160117" y="287685"/>
                  <a:pt x="13409" y="21780"/>
                </a:cubicBezTo>
                <a:lnTo>
                  <a:pt x="0" y="0"/>
                </a:lnTo>
                <a:lnTo>
                  <a:pt x="4815507" y="0"/>
                </a:lnTo>
                <a:close/>
              </a:path>
            </a:pathLst>
          </a:cu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5400" b="1" dirty="0" smtClean="0">
                <a:latin typeface="+mj-lt"/>
                <a:ea typeface="+mj-ea"/>
                <a:cs typeface="+mj-cs"/>
              </a:rPr>
              <a:t>腹式呼吸法</a:t>
            </a:r>
            <a:endParaRPr lang="zh-CN" altLang="en-US" sz="28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075" name="任意多边形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5095" y="1938603"/>
            <a:ext cx="5238020" cy="3456384"/>
          </a:xfrm>
          <a:custGeom>
            <a:avLst/>
            <a:gdLst>
              <a:gd name="T0" fmla="*/ 4573646 w 4578644"/>
              <a:gd name="T1" fmla="*/ 0 h 896234"/>
              <a:gd name="T2" fmla="*/ 4315027 w 4578644"/>
              <a:gd name="T3" fmla="*/ 908261 h 896234"/>
              <a:gd name="T4" fmla="*/ 0 w 4578644"/>
              <a:gd name="T5" fmla="*/ 908261 h 896234"/>
              <a:gd name="T6" fmla="*/ 22974 w 4578644"/>
              <a:gd name="T7" fmla="*/ 876445 h 896234"/>
              <a:gd name="T8" fmla="*/ 261405 w 4578644"/>
              <a:gd name="T9" fmla="*/ 350754 h 896234"/>
              <a:gd name="T10" fmla="*/ 305814 w 4578644"/>
              <a:gd name="T11" fmla="*/ 158995 h 896234"/>
              <a:gd name="T12" fmla="*/ 326273 w 4578644"/>
              <a:gd name="T13" fmla="*/ 0 h 8962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8644"/>
              <a:gd name="T22" fmla="*/ 0 h 896234"/>
              <a:gd name="T23" fmla="*/ 4578644 w 4578644"/>
              <a:gd name="T24" fmla="*/ 896234 h 8962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8644" h="896234">
                <a:moveTo>
                  <a:pt x="4578644" y="0"/>
                </a:moveTo>
                <a:lnTo>
                  <a:pt x="4319736" y="896234"/>
                </a:lnTo>
                <a:lnTo>
                  <a:pt x="0" y="896234"/>
                </a:lnTo>
                <a:lnTo>
                  <a:pt x="22991" y="864840"/>
                </a:lnTo>
                <a:cubicBezTo>
                  <a:pt x="125787" y="708885"/>
                  <a:pt x="207127" y="534997"/>
                  <a:pt x="261694" y="346110"/>
                </a:cubicBezTo>
                <a:cubicBezTo>
                  <a:pt x="279883" y="283147"/>
                  <a:pt x="294667" y="220008"/>
                  <a:pt x="306154" y="156890"/>
                </a:cubicBezTo>
                <a:lnTo>
                  <a:pt x="326630" y="0"/>
                </a:lnTo>
                <a:lnTo>
                  <a:pt x="457864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lIns="432000" rIns="216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274320" indent="-27432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 2" panose="05020102010507070707"/>
              <a:buChar char="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用鼻吸气用口呼气。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 2" panose="05020102010507070707"/>
              <a:buChar char=""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深深吸气（鼓起肚子）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</a:rPr>
              <a:t>3—5</a:t>
            </a: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秒，屏息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秒，然后慢慢呼气（回缩肚子）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</a:rPr>
              <a:t>3—5</a:t>
            </a: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秒，屏息</a:t>
            </a:r>
            <a:r>
              <a:rPr lang="en-US" altLang="zh-CN" sz="2800" b="1" dirty="0" smtClean="0">
                <a:solidFill>
                  <a:srgbClr val="FFFF00"/>
                </a:solidFill>
                <a:latin typeface="+mn-lt"/>
                <a:ea typeface="+mn-ea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秒。</a:t>
            </a:r>
            <a:endParaRPr lang="en-US" altLang="zh-CN" sz="2800" b="1" dirty="0" smtClean="0">
              <a:solidFill>
                <a:srgbClr val="FFFF00"/>
              </a:solidFill>
              <a:latin typeface="+mn-lt"/>
              <a:ea typeface="+mn-ea"/>
            </a:endParaRPr>
          </a:p>
          <a:p>
            <a:pPr marL="274320" indent="-27432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 2" panose="05020102010507070707"/>
              <a:buChar char=""/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lt"/>
                <a:ea typeface="+mn-ea"/>
              </a:rPr>
              <a:t>多</a:t>
            </a:r>
            <a:r>
              <a:rPr lang="zh-CN" altLang="en-US" sz="2800" b="1" dirty="0" smtClean="0">
                <a:solidFill>
                  <a:srgbClr val="FFFF00"/>
                </a:solidFill>
                <a:latin typeface="+mn-lt"/>
                <a:ea typeface="+mn-ea"/>
              </a:rPr>
              <a:t>做几次。</a:t>
            </a:r>
          </a:p>
        </p:txBody>
      </p:sp>
      <p:sp>
        <p:nvSpPr>
          <p:cNvPr id="3076" name="椭圆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9128" y="1454150"/>
            <a:ext cx="4405630" cy="438785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0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93641" y="404664"/>
            <a:ext cx="4248472" cy="17281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rgbClr val="0033CC"/>
                </a:solidFill>
              </a:rPr>
              <a:t>慢下来</a:t>
            </a:r>
            <a:endParaRPr lang="zh-CN" altLang="en-US" sz="6600" b="1" dirty="0">
              <a:solidFill>
                <a:srgbClr val="0033CC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3737587" y="2348880"/>
            <a:ext cx="484632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07704" y="3429000"/>
            <a:ext cx="4248472" cy="17281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600" dirty="0" smtClean="0"/>
              <a:t>静下来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101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2497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方法二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2708920"/>
            <a:ext cx="720080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自我发问法</a:t>
            </a:r>
            <a:endParaRPr lang="zh-CN" altLang="en-US" sz="66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9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7504" y="260648"/>
            <a:ext cx="8928992" cy="6264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 smtClean="0"/>
              <a:t>——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我怎么了？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我很生气。</a:t>
            </a:r>
            <a:endParaRPr lang="en-US" altLang="zh-CN" sz="2800" dirty="0" smtClean="0"/>
          </a:p>
          <a:p>
            <a:r>
              <a:rPr lang="en-US" altLang="zh-CN" sz="2800" dirty="0" smtClean="0"/>
              <a:t>——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为什么那么生气？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他们排斥我，还背后议论我。</a:t>
            </a:r>
            <a:endParaRPr lang="en-US" altLang="zh-CN" sz="2800" dirty="0" smtClean="0"/>
          </a:p>
          <a:p>
            <a:r>
              <a:rPr lang="en-US" altLang="zh-CN" sz="2800" dirty="0" smtClean="0"/>
              <a:t>——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我究竟在意的是他们背后说自己坏话，还是他们排斥我？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我不喜欢被排斥，我喜欢他们围着我转。</a:t>
            </a:r>
            <a:endParaRPr lang="en-US" altLang="zh-CN" sz="2800" dirty="0" smtClean="0"/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所以我不仅仅是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生气，还有些担心，是吗？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是的，我害怕从今以后没有同学愿意和我玩。</a:t>
            </a:r>
            <a:endParaRPr lang="en-US" altLang="zh-CN" sz="2800" dirty="0" smtClean="0"/>
          </a:p>
          <a:p>
            <a:r>
              <a:rPr lang="en-US" altLang="zh-CN" sz="2800" dirty="0" smtClean="0"/>
              <a:t>——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为什么同学会不愿意和我玩？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可能是我也有做的不好的地方？</a:t>
            </a:r>
            <a:endParaRPr lang="en-US" altLang="zh-CN" sz="2800" dirty="0" smtClean="0"/>
          </a:p>
          <a:p>
            <a:r>
              <a:rPr lang="en-US" altLang="zh-CN" sz="2800" dirty="0" smtClean="0"/>
              <a:t>——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都有哪些地方呢？</a:t>
            </a:r>
            <a:endParaRPr lang="en-US" altLang="zh-CN" sz="2800" dirty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2800" dirty="0" smtClean="0"/>
              <a:t>——</a:t>
            </a:r>
            <a:r>
              <a:rPr lang="zh-CN" altLang="en-US" sz="2800" dirty="0" smtClean="0"/>
              <a:t>有同说过我自私，不顾别人感受；</a:t>
            </a:r>
            <a:endParaRPr lang="en-US" altLang="zh-CN" sz="2800" dirty="0" smtClean="0"/>
          </a:p>
          <a:p>
            <a:r>
              <a:rPr lang="en-US" altLang="zh-CN" sz="2800" dirty="0" smtClean="0"/>
              <a:t>……</a:t>
            </a:r>
          </a:p>
          <a:p>
            <a:pPr algn="ctr"/>
            <a:endParaRPr lang="en-US" altLang="zh-CN" dirty="0" smtClean="0"/>
          </a:p>
        </p:txBody>
      </p:sp>
      <p:sp>
        <p:nvSpPr>
          <p:cNvPr id="2" name="椭圆 1"/>
          <p:cNvSpPr/>
          <p:nvPr/>
        </p:nvSpPr>
        <p:spPr>
          <a:xfrm>
            <a:off x="1403648" y="2276872"/>
            <a:ext cx="6696744" cy="4248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辨析情绪</a:t>
            </a:r>
          </a:p>
          <a:p>
            <a:pPr algn="ctr"/>
            <a:r>
              <a:rPr lang="zh-CN" altLang="en-US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追问真实</a:t>
            </a:r>
            <a:r>
              <a:rPr lang="zh-CN" altLang="en-US" sz="5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内心</a:t>
            </a:r>
          </a:p>
          <a:p>
            <a:pPr algn="ctr"/>
            <a:endParaRPr lang="zh-CN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740252961"/>
              </p:ext>
            </p:extLst>
          </p:nvPr>
        </p:nvGraphicFramePr>
        <p:xfrm>
          <a:off x="683568" y="1124744"/>
          <a:ext cx="78488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664" y="163959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u="sng" dirty="0" smtClean="0">
                <a:latin typeface="黑体" pitchFamily="49" charset="-122"/>
                <a:ea typeface="黑体" pitchFamily="49" charset="-122"/>
              </a:rPr>
              <a:t>这样自我发问</a:t>
            </a:r>
            <a:r>
              <a:rPr lang="en-US" altLang="zh-CN" sz="4400" b="1" u="sng" dirty="0" smtClean="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4400" b="1" u="sng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196752"/>
            <a:ext cx="46085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15616" y="2263552"/>
            <a:ext cx="46085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51743" y="3356992"/>
            <a:ext cx="46085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51720" y="4509120"/>
            <a:ext cx="460851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42817" y="5661248"/>
            <a:ext cx="475252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395536" y="188640"/>
            <a:ext cx="8424936" cy="864096"/>
          </a:xfrm>
          <a:prstGeom prst="wedgeRoundRectCallout">
            <a:avLst>
              <a:gd name="adj1" fmla="val -41302"/>
              <a:gd name="adj2" fmla="val 62181"/>
              <a:gd name="adj3" fmla="val 16667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5556" y="38201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dirty="0" smtClean="0"/>
              <a:t>在食堂吃饭时，我心里特别难受，忍不住哭了。</a:t>
            </a:r>
            <a:endParaRPr lang="zh-CN" altLang="en-US" sz="2800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574846097"/>
              </p:ext>
            </p:extLst>
          </p:nvPr>
        </p:nvGraphicFramePr>
        <p:xfrm>
          <a:off x="683568" y="1268760"/>
          <a:ext cx="78488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3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7956" y="1340768"/>
            <a:ext cx="6678000" cy="699594"/>
          </a:xfrm>
        </p:spPr>
        <p:txBody>
          <a:bodyPr>
            <a:noAutofit/>
          </a:bodyPr>
          <a:lstStyle/>
          <a:p>
            <a:r>
              <a:rPr lang="zh-CN" altLang="zh-CN" sz="4400" b="1" dirty="0">
                <a:latin typeface="幼圆" pitchFamily="49" charset="-122"/>
                <a:ea typeface="幼圆" pitchFamily="49" charset="-122"/>
                <a:hlinkClick r:id="rId3" action="ppaction://hlinkpres?slideindex=1&amp;slidetitle="/>
              </a:rPr>
              <a:t>一个真实的心理学实验</a:t>
            </a:r>
            <a:endParaRPr lang="zh-CN" altLang="zh-CN" sz="4400" b="1" dirty="0">
              <a:latin typeface="幼圆" pitchFamily="49" charset="-122"/>
              <a:ea typeface="幼圆" pitchFamily="49" charset="-122"/>
              <a:hlinkClick r:id="rId4" action="ppaction://hlinkfile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52135" y="4369325"/>
            <a:ext cx="935990" cy="504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1326"/>
            <a:ext cx="9144000" cy="1532727"/>
          </a:xfrm>
          <a:prstGeom prst="rect">
            <a:avLst/>
          </a:prstGeom>
          <a:solidFill>
            <a:srgbClr val="FFFF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indent="0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有什么样的内心世界，</a:t>
            </a:r>
            <a:endParaRPr lang="en-US" altLang="zh-CN" sz="3600" dirty="0" smtClean="0">
              <a:latin typeface="华文行楷" pitchFamily="2" charset="-122"/>
              <a:ea typeface="华文行楷" pitchFamily="2" charset="-122"/>
            </a:endParaRPr>
          </a:p>
          <a:p>
            <a:pPr indent="0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                就能感受到什么样的外在眼光</a:t>
            </a:r>
            <a:endParaRPr lang="en-US" altLang="zh-CN" sz="36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868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回想今天你的状态：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平静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49289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难过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1667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烦躁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55" y="386104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压抑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55" y="453927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开心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955" y="512410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焦虑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93710" y="2756423"/>
            <a:ext cx="2162175" cy="1440732"/>
            <a:chOff x="2303586" y="2996952"/>
            <a:chExt cx="2161258" cy="1440497"/>
          </a:xfrm>
        </p:grpSpPr>
        <p:cxnSp>
          <p:nvCxnSpPr>
            <p:cNvPr id="18" name="直接箭头连接符 17"/>
            <p:cNvCxnSpPr/>
            <p:nvPr/>
          </p:nvCxnSpPr>
          <p:spPr>
            <a:xfrm>
              <a:off x="2303587" y="4437112"/>
              <a:ext cx="2161257" cy="0"/>
            </a:xfrm>
            <a:prstGeom prst="straightConnector1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9" name="直接箭头连接符 18"/>
            <p:cNvCxnSpPr/>
            <p:nvPr/>
          </p:nvCxnSpPr>
          <p:spPr>
            <a:xfrm flipV="1">
              <a:off x="2303586" y="3356992"/>
              <a:ext cx="1692350" cy="1046833"/>
            </a:xfrm>
            <a:prstGeom prst="straightConnector1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20" name="直接箭头连接符 19"/>
            <p:cNvCxnSpPr/>
            <p:nvPr/>
          </p:nvCxnSpPr>
          <p:spPr>
            <a:xfrm flipV="1">
              <a:off x="2322376" y="2996952"/>
              <a:ext cx="17376" cy="1440497"/>
            </a:xfrm>
            <a:prstGeom prst="straightConnector1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13" name="TextBox 14"/>
          <p:cNvSpPr txBox="1"/>
          <p:nvPr/>
        </p:nvSpPr>
        <p:spPr>
          <a:xfrm>
            <a:off x="6114372" y="2597493"/>
            <a:ext cx="881973" cy="36939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非常多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7616147" y="2965853"/>
            <a:ext cx="881973" cy="36939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比较多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8171772" y="4012187"/>
            <a:ext cx="649288" cy="3699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一般</a:t>
            </a:r>
          </a:p>
        </p:txBody>
      </p:sp>
    </p:spTree>
    <p:extLst>
      <p:ext uri="{BB962C8B-B14F-4D97-AF65-F5344CB8AC3E}">
        <p14:creationId xmlns:p14="http://schemas.microsoft.com/office/powerpoint/2010/main" val="37172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29b1OOOPICf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208915" y="-73660"/>
            <a:ext cx="9561830" cy="7004685"/>
          </a:xfrm>
          <a:prstGeom prst="rect">
            <a:avLst/>
          </a:prstGeom>
        </p:spPr>
      </p:pic>
      <p:pic>
        <p:nvPicPr>
          <p:cNvPr id="3" name="寻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9" y="1161923"/>
            <a:ext cx="880241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你刚做完作业想玩手机，父母就说：“你整天怎么就知</a:t>
            </a:r>
            <a:endParaRPr lang="en-US" altLang="zh-CN" sz="28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道玩手机”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……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59" y="2348880"/>
            <a:ext cx="885522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小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A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平常遇上点事就会和同学争得面红耳赤，刚刚有同学误会他向老师告状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……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3" y="5085184"/>
            <a:ext cx="8748464" cy="138499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小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C</a:t>
            </a:r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在学习上总找不到好的学习方法，花了大量时间和心血，可是成绩总是提不上去，刚刚发下的物理成绩又退步了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……</a:t>
            </a:r>
            <a:endParaRPr lang="zh-CN" altLang="en-US" sz="28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656"/>
            <a:ext cx="67379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行楷" pitchFamily="2" charset="-122"/>
                <a:ea typeface="华文行楷" pitchFamily="2" charset="-122"/>
              </a:rPr>
              <a:t>遇到这样的事情，第一反应是：</a:t>
            </a:r>
            <a:endParaRPr lang="zh-CN" altLang="en-US" sz="36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73" y="3645024"/>
            <a:ext cx="885522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小</a:t>
            </a:r>
            <a:r>
              <a:rPr lang="en-US" altLang="zh-CN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B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纪律观念不强，平日里时有因迟到而受到老师批评。今天下午第一节课小</a:t>
            </a:r>
            <a: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又迟到了，原因是午休起来不舒服去了校医室。老师见他又迟到，也没问原因就批评了他</a:t>
            </a:r>
            <a: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2497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方法三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4373" y="2420888"/>
            <a:ext cx="720080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暂时搁置，延迟回应</a:t>
            </a:r>
            <a:endParaRPr lang="zh-CN" altLang="en-US" sz="6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0"/>
            <a:ext cx="31210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051720" y="1581447"/>
            <a:ext cx="31470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黑体" pitchFamily="49" charset="-122"/>
                <a:ea typeface="黑体" pitchFamily="49" charset="-122"/>
              </a:rPr>
              <a:t>延迟</a:t>
            </a:r>
            <a:endParaRPr lang="zh-CN" alt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88270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有时间让自己平静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2798" y="455951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行楷" pitchFamily="2" charset="-122"/>
                <a:ea typeface="华文行楷" pitchFamily="2" charset="-122"/>
              </a:rPr>
              <a:t>有时间自我发问</a:t>
            </a:r>
            <a:endParaRPr lang="zh-CN" altLang="en-US" sz="36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21129" r="20079" b="23507"/>
          <a:stretch/>
        </p:blipFill>
        <p:spPr>
          <a:xfrm>
            <a:off x="6084169" y="3861048"/>
            <a:ext cx="2464610" cy="2107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几十年后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……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如果提前教给他们一些转移注意力的方法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0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"/>
          <a:stretch/>
        </p:blipFill>
        <p:spPr>
          <a:xfrm>
            <a:off x="5292080" y="1412776"/>
            <a:ext cx="3505461" cy="34563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14" b="5238"/>
          <a:stretch/>
        </p:blipFill>
        <p:spPr>
          <a:xfrm>
            <a:off x="461677" y="1966257"/>
            <a:ext cx="2664296" cy="2565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4784" y="489558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将问题写下来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65" y="448723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十分钟之后再去处理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0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4038" r="4910" b="8132"/>
          <a:stretch/>
        </p:blipFill>
        <p:spPr>
          <a:xfrm>
            <a:off x="1907705" y="1183042"/>
            <a:ext cx="5688632" cy="5674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96681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小</a:t>
            </a:r>
            <a:r>
              <a:rPr lang="en-US" altLang="zh-CN" sz="2800" dirty="0" smtClean="0"/>
              <a:t>A</a:t>
            </a:r>
            <a:r>
              <a:rPr lang="zh-CN" altLang="en-US" sz="2800" dirty="0" smtClean="0"/>
              <a:t>平常遇上点事就会和同学争得面红耳赤，刚刚有同学误会他向老师告状</a:t>
            </a:r>
            <a:r>
              <a:rPr lang="en-US" altLang="zh-CN" sz="2800" dirty="0" smtClean="0"/>
              <a:t>……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263691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冲动是魔鬼</a:t>
            </a:r>
            <a:endParaRPr lang="en-US" altLang="zh-CN" sz="28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28185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中午放学再问问</a:t>
            </a:r>
            <a:r>
              <a:rPr lang="en-US" altLang="zh-CN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ta</a:t>
            </a:r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怎么回事。</a:t>
            </a:r>
            <a:endParaRPr lang="en-US" altLang="zh-CN" sz="28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2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17610" r="16984" b="15575"/>
          <a:stretch/>
        </p:blipFill>
        <p:spPr>
          <a:xfrm>
            <a:off x="1691680" y="1916832"/>
            <a:ext cx="6284685" cy="4528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9" y="0"/>
            <a:ext cx="880241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/>
              <a:t>你刚做完作业想玩手机，父母就说：“你整天怎么就知</a:t>
            </a:r>
            <a:endParaRPr lang="en-US" altLang="zh-CN" sz="2800" dirty="0" smtClean="0"/>
          </a:p>
          <a:p>
            <a:r>
              <a:rPr lang="zh-CN" altLang="en-US" sz="2800" dirty="0" smtClean="0"/>
              <a:t>道玩手机”</a:t>
            </a:r>
            <a:r>
              <a:rPr lang="en-US" altLang="zh-CN" sz="2800" dirty="0" smtClean="0"/>
              <a:t>……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347257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角色不同</a:t>
            </a:r>
            <a:endParaRPr lang="zh-CN" altLang="en-US" sz="2800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01578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等父母心情好了再和他们解释</a:t>
            </a:r>
            <a:endParaRPr lang="zh-CN" altLang="en-US" sz="2800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5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4038" r="4910" b="8132"/>
          <a:stretch/>
        </p:blipFill>
        <p:spPr>
          <a:xfrm>
            <a:off x="1961418" y="1912563"/>
            <a:ext cx="5688632" cy="421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96681"/>
            <a:ext cx="91440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最近班里迟到的同学有所增加，老师于是接连几天反复强调上课不能迟到的纪律要求。今天下午</a:t>
            </a:r>
            <a:r>
              <a:rPr lang="zh-CN" altLang="en-US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第一节课小</a:t>
            </a:r>
            <a:r>
              <a:rPr lang="en-US" altLang="zh-CN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又迟到了，原因是午休起来不舒服去了校医室。</a:t>
            </a:r>
            <a:r>
              <a:rPr lang="zh-CN" altLang="en-US" sz="28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老师很生气，没问清原因</a:t>
            </a:r>
            <a:r>
              <a:rPr lang="zh-CN" altLang="en-US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就批评了他</a:t>
            </a:r>
            <a:r>
              <a:rPr lang="en-US" altLang="zh-CN" sz="28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……</a:t>
            </a:r>
            <a:endParaRPr lang="zh-CN" altLang="en-US" sz="28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098" y="2615001"/>
            <a:ext cx="4084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老师也是因为班里纪律退步而有些着急</a:t>
            </a:r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了。</a:t>
            </a:r>
            <a:endParaRPr lang="en-US" altLang="zh-CN" sz="2800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610" y="4149080"/>
            <a:ext cx="4064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我等</a:t>
            </a:r>
            <a:r>
              <a:rPr lang="zh-CN" altLang="en-US" sz="2800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一会下课了再跟老师解释清楚。</a:t>
            </a:r>
            <a:endParaRPr lang="en-US" altLang="zh-CN" sz="2800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2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51520" y="816460"/>
            <a:ext cx="345638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latin typeface="华文行楷" pitchFamily="2" charset="-122"/>
                <a:ea typeface="华文行楷" pitchFamily="2" charset="-122"/>
              </a:rPr>
              <a:t>内心世界</a:t>
            </a:r>
            <a:endParaRPr lang="zh-CN" altLang="en-US" sz="5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6096" y="816460"/>
            <a:ext cx="3456384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latin typeface="华文行楷" pitchFamily="2" charset="-122"/>
                <a:ea typeface="华文行楷" pitchFamily="2" charset="-122"/>
              </a:rPr>
              <a:t>外界眼光</a:t>
            </a:r>
            <a:endParaRPr lang="zh-CN" altLang="en-US" sz="5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2239" y="20800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从容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26638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自卑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2239" y="33761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和善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0242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叛逆</a:t>
            </a:r>
            <a:endParaRPr lang="zh-CN" altLang="en-US" sz="2800" b="1" dirty="0"/>
          </a:p>
        </p:txBody>
      </p:sp>
      <p:sp>
        <p:nvSpPr>
          <p:cNvPr id="11" name="右箭头 10"/>
          <p:cNvSpPr/>
          <p:nvPr/>
        </p:nvSpPr>
        <p:spPr>
          <a:xfrm>
            <a:off x="4139952" y="10782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>
              <a:solidFill>
                <a:schemeClr val="dk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488" y="266519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歧视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08488" y="199278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平和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8488" y="33981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友好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18360" y="40242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挑剔</a:t>
            </a:r>
            <a:endParaRPr lang="zh-CN" altLang="en-US" sz="2800" b="1" dirty="0"/>
          </a:p>
        </p:txBody>
      </p:sp>
      <p:sp>
        <p:nvSpPr>
          <p:cNvPr id="24" name="圆角矩形 23"/>
          <p:cNvSpPr/>
          <p:nvPr/>
        </p:nvSpPr>
        <p:spPr>
          <a:xfrm>
            <a:off x="143508" y="376452"/>
            <a:ext cx="3672408" cy="42958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9720" y="4869160"/>
            <a:ext cx="9144000" cy="9643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自我觉察</a:t>
            </a:r>
            <a:endParaRPr lang="zh-CN" altLang="en-US" sz="60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4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31" y="116632"/>
            <a:ext cx="9324528" cy="1143000"/>
          </a:xfrm>
          <a:noFill/>
        </p:spPr>
        <p:txBody>
          <a:bodyPr>
            <a:noAutofit/>
          </a:bodyPr>
          <a:lstStyle/>
          <a:p>
            <a:r>
              <a:rPr lang="zh-CN" altLang="en-US" sz="4800" b="1" spc="50" dirty="0">
                <a:ln w="11430"/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自我觉察，感触我们的内在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9089650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6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73630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自我觉察随时随地都可以进行！</a:t>
            </a:r>
            <a:endParaRPr lang="en-US" altLang="zh-CN" sz="48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自我觉察需要多加练习！</a:t>
            </a:r>
            <a:endParaRPr lang="en-US" altLang="zh-CN" sz="48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4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外面</a:t>
            </a:r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没有别人，只有你自己。</a:t>
            </a:r>
          </a:p>
        </p:txBody>
      </p:sp>
      <p:sp>
        <p:nvSpPr>
          <p:cNvPr id="4" name="波形 3"/>
          <p:cNvSpPr/>
          <p:nvPr/>
        </p:nvSpPr>
        <p:spPr>
          <a:xfrm>
            <a:off x="539552" y="260648"/>
            <a:ext cx="5112568" cy="79208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与</a:t>
            </a:r>
            <a:r>
              <a:rPr lang="zh-CN" altLang="en-US" sz="4400" dirty="0" smtClean="0"/>
              <a:t>大家共勉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868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69900"/>
            <a:ext cx="8699500" cy="6127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54681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从今天起，</a:t>
            </a:r>
            <a:endParaRPr lang="en-US" altLang="zh-CN" sz="40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做一个会自我</a:t>
            </a:r>
            <a:r>
              <a:rPr lang="zh-CN" altLang="en-US" sz="4000" dirty="0">
                <a:latin typeface="华文新魏" pitchFamily="2" charset="-122"/>
                <a:ea typeface="华文新魏" pitchFamily="2" charset="-122"/>
              </a:rPr>
              <a:t>觉察的</a:t>
            </a:r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人</a:t>
            </a:r>
            <a:r>
              <a:rPr lang="en-US" altLang="zh-CN" sz="4000" dirty="0" smtClean="0">
                <a:latin typeface="华文新魏" pitchFamily="2" charset="-122"/>
                <a:ea typeface="华文新魏" pitchFamily="2" charset="-122"/>
              </a:rPr>
              <a:t>!</a:t>
            </a:r>
          </a:p>
          <a:p>
            <a:r>
              <a:rPr lang="zh-CN" altLang="en-US" sz="40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因为，“我”对了</a:t>
            </a:r>
            <a:r>
              <a:rPr lang="zh-CN" altLang="en-US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sz="40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世界</a:t>
            </a:r>
            <a:r>
              <a:rPr lang="zh-CN" altLang="en-US" sz="40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就</a:t>
            </a:r>
            <a:r>
              <a:rPr lang="zh-CN" altLang="en-US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对了</a:t>
            </a:r>
            <a:r>
              <a:rPr lang="en-US" altLang="zh-CN" sz="40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!</a:t>
            </a:r>
            <a:endParaRPr lang="en-US" altLang="zh-CN" sz="4000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4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0"/>
            <a:ext cx="9124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7200" b="1" spc="50">
                <a:ln w="11430"/>
                <a:solidFill>
                  <a:srgbClr val="FF0000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z="6600" dirty="0"/>
              <a:t>什么是自我觉察</a:t>
            </a:r>
            <a:r>
              <a:rPr lang="zh-CN" altLang="en-US" sz="6600" dirty="0" smtClean="0"/>
              <a:t>？</a:t>
            </a:r>
            <a:r>
              <a:rPr lang="zh-CN" altLang="en-US" sz="3200" dirty="0" smtClean="0">
                <a:solidFill>
                  <a:schemeClr val="tx1"/>
                </a:solidFill>
              </a:rPr>
              <a:t>（多选题）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556792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32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、自己对自己内心世界的观察和发现</a:t>
            </a:r>
            <a:endParaRPr lang="zh-CN" altLang="en-US" sz="32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2339628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32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、保持注意力在自己的情绪和行为上</a:t>
            </a:r>
            <a:endParaRPr lang="zh-CN" altLang="en-US" sz="32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3158108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32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、观察和发现</a:t>
            </a:r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自己的优点</a:t>
            </a:r>
          </a:p>
        </p:txBody>
      </p:sp>
      <p:sp>
        <p:nvSpPr>
          <p:cNvPr id="6" name="矩形 5"/>
          <p:cNvSpPr/>
          <p:nvPr/>
        </p:nvSpPr>
        <p:spPr>
          <a:xfrm>
            <a:off x="332284" y="4005064"/>
            <a:ext cx="856895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D</a:t>
            </a:r>
            <a:r>
              <a:rPr lang="zh-CN" altLang="en-US" sz="32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、自我反省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381" y="5013176"/>
            <a:ext cx="9144000" cy="12961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自我觉察是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对自己内在的观察和发现，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知道、反省、思考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自己的情绪、想法和行为。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298" y="3221546"/>
            <a:ext cx="5319836" cy="5211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18186" y="1266417"/>
            <a:ext cx="3528392" cy="1010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/>
              <a:t>优秀的人</a:t>
            </a:r>
            <a:endParaRPr lang="zh-CN" altLang="en-US" sz="4800" b="1" dirty="0"/>
          </a:p>
        </p:txBody>
      </p:sp>
      <p:sp>
        <p:nvSpPr>
          <p:cNvPr id="7" name="圆角矩形 6"/>
          <p:cNvSpPr/>
          <p:nvPr/>
        </p:nvSpPr>
        <p:spPr>
          <a:xfrm>
            <a:off x="4938666" y="1266417"/>
            <a:ext cx="3528392" cy="10104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dk1"/>
                </a:solidFill>
              </a:rPr>
              <a:t>真实的人</a:t>
            </a:r>
            <a:endParaRPr lang="zh-CN" altLang="en-US" sz="4800" b="1" dirty="0">
              <a:solidFill>
                <a:schemeClr val="dk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9144000" cy="11873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44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44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观察和发现</a:t>
            </a:r>
            <a:r>
              <a:rPr lang="zh-CN" altLang="en-US" sz="44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自己的</a:t>
            </a:r>
            <a:r>
              <a:rPr lang="zh-CN" altLang="en-US" sz="4400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优点</a:t>
            </a:r>
            <a:endParaRPr lang="zh-CN" altLang="en-US" sz="4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连接符 2"/>
          <p:cNvCxnSpPr>
            <a:stCxn id="9" idx="1"/>
          </p:cNvCxnSpPr>
          <p:nvPr/>
        </p:nvCxnSpPr>
        <p:spPr>
          <a:xfrm>
            <a:off x="0" y="593671"/>
            <a:ext cx="6702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0" y="2636912"/>
            <a:ext cx="5965918" cy="381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自我觉察就是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感受真实的自己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这个自己可以是很正向的，例如：是公正的、热情的、大度的、乐观的，也有可能是你不愿意让别人看到的，例如：自私的、虚荣的、嫉妒的、自卑的、冷漠的、悲观的。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18" y="2636912"/>
            <a:ext cx="32038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案例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547260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和小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一直是好朋友。最近她们俩闹别扭了。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说：“小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最近很奇怪，有时说话很难听，总是故意和我唱反调”。小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也觉得近来跟小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待在一块时感到心理别扭。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一天，小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问同桌数学题，同桌说：“你问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B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呀，她成绩那么好，肯定都会”，小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A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顿时觉得很郁闷，说：“我才不要问她”。同桌开玩笑地说：“你俩关系那么好，你该不会是嫉妒她了吧”。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“我才没有呢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”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2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案例分析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1256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可谓“一语惊醒梦中人”。傍晚当小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独自一人走向课室时，情不自禁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回想起自己这几天的表现。</a:t>
            </a:r>
            <a:endParaRPr lang="en-US" altLang="zh-CN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似乎有个声音在说：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原来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我这些天心里不舒服是在嫉妒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因为她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最近在学习和活动方面都比我好，我很有压力，在她面前我有些自卑，又有些不服，和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ta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说话时有情绪，总是带刺一样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……</a:t>
            </a: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其实她还一如既往的对我好，</a:t>
            </a:r>
            <a:r>
              <a:rPr lang="zh-CN" altLang="en-US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是我自己看到自己不如她而心理不平衡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。她其实一直是我的好朋友，明白这一点真是太好了！嗯，我不要那么小气，我要为她的进步而开心，并且向她学习。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2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8436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5400" b="1" spc="50" dirty="0">
                <a:ln w="11430"/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n-cs"/>
              </a:rPr>
              <a:t>自我觉察有什么作用？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726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自我觉察是帮助我们调节情绪，平衡心态的</a:t>
            </a:r>
            <a:r>
              <a:rPr lang="zh-CN" altLang="en-US" sz="40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最有效的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途径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；是培养和提升情商的</a:t>
            </a:r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必经之路</a:t>
            </a:r>
            <a:r>
              <a:rPr lang="zh-CN" altLang="en-US" sz="2800" dirty="0" smtClean="0">
                <a:latin typeface="隶书" pitchFamily="49" charset="-122"/>
                <a:ea typeface="隶书" pitchFamily="49" charset="-122"/>
              </a:rPr>
              <a:t>；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还能够帮助我们</a:t>
            </a:r>
            <a:r>
              <a:rPr lang="zh-CN" altLang="en-US" sz="3600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大大减少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因冲动带来的后悔</a:t>
            </a:r>
            <a:r>
              <a:rPr lang="zh-CN" altLang="en-US" sz="3600" dirty="0">
                <a:latin typeface="隶书" pitchFamily="49" charset="-122"/>
                <a:ea typeface="隶书" pitchFamily="49" charset="-122"/>
              </a:rPr>
              <a:t>与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遗憾。   自我觉察力帮助我们跟有机会真实的自己在一起，感受自己，接纳自己，抚慰自己，拥抱自己。</a:t>
            </a:r>
            <a:endParaRPr lang="en-US" altLang="zh-CN" sz="3600" dirty="0" smtClean="0">
              <a:latin typeface="隶书" pitchFamily="49" charset="-122"/>
              <a:ea typeface="隶书" pitchFamily="49" charset="-122"/>
            </a:endParaRPr>
          </a:p>
          <a:p>
            <a:pPr lvl="7"/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922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756" y="2505670"/>
            <a:ext cx="85811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7200" b="1" spc="50" dirty="0" smtClean="0">
                <a:ln w="11430"/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如何练习自我</a:t>
            </a:r>
            <a:r>
              <a:rPr lang="zh-CN" altLang="en-US" sz="7200" b="1" spc="50" dirty="0">
                <a:ln w="11430"/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觉察？</a:t>
            </a:r>
          </a:p>
        </p:txBody>
      </p:sp>
    </p:spTree>
    <p:extLst>
      <p:ext uri="{BB962C8B-B14F-4D97-AF65-F5344CB8AC3E}">
        <p14:creationId xmlns:p14="http://schemas.microsoft.com/office/powerpoint/2010/main" val="15824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96*116"/>
  <p:tag name="KSO_WM_SLIDE_SIZE" val="640*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a"/>
  <p:tag name="KSO_WM_UNIT_INDEX" val="1"/>
  <p:tag name="KSO_WM_UNIT_ID" val="custom104_1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f"/>
  <p:tag name="KSO_WM_UNIT_INDEX" val="1"/>
  <p:tag name="KSO_WM_UNIT_ID" val="custom104_13*f*1"/>
  <p:tag name="KSO_WM_UNIT_CLEAR" val="1"/>
  <p:tag name="KSO_WM_UNIT_LAYERLEVEL" val="1"/>
  <p:tag name="KSO_WM_UNIT_VALUE" val="34"/>
  <p:tag name="KSO_WM_UNIT_HIGHLIGHT" val="0"/>
  <p:tag name="KSO_WM_UNIT_COMPATIBLE" val="0"/>
  <p:tag name="KSO_WM_UNIT_PRESET_TEXT_INDEX" val="4"/>
  <p:tag name="KSO_WM_UNIT_PRESET_TEXT_LEN" val="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d"/>
  <p:tag name="KSO_WM_UNIT_INDEX" val="1"/>
  <p:tag name="KSO_WM_UNIT_ID" val="custom104_13*d*1"/>
  <p:tag name="KSO_WM_UNIT_CLEAR" val="0"/>
  <p:tag name="KSO_WM_UNIT_LAYERLEVEL" val="1"/>
  <p:tag name="KSO_WM_UNIT_VALUE" val="1054*1054"/>
  <p:tag name="KSO_WM_UNIT_HIGHLIGHT" val="0"/>
  <p:tag name="KSO_WM_UNIT_COMPATIBLE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1812</Words>
  <Application>Microsoft Office PowerPoint</Application>
  <PresentationFormat>全屏显示(4:3)</PresentationFormat>
  <Paragraphs>180</Paragraphs>
  <Slides>32</Slides>
  <Notes>24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打开心眼，感触我们的内在</vt:lpstr>
      <vt:lpstr>一个真实的心理学实验</vt:lpstr>
      <vt:lpstr>PowerPoint 演示文稿</vt:lpstr>
      <vt:lpstr>PowerPoint 演示文稿</vt:lpstr>
      <vt:lpstr>PowerPoint 演示文稿</vt:lpstr>
      <vt:lpstr>案例分析</vt:lpstr>
      <vt:lpstr>案例分析</vt:lpstr>
      <vt:lpstr>自我觉察有什么作用？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自我觉察，感触我们的内在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zsyz</dc:creator>
  <cp:lastModifiedBy>zsyz</cp:lastModifiedBy>
  <cp:revision>196</cp:revision>
  <dcterms:created xsi:type="dcterms:W3CDTF">2017-03-13T02:47:54Z</dcterms:created>
  <dcterms:modified xsi:type="dcterms:W3CDTF">2017-03-24T09:48:31Z</dcterms:modified>
</cp:coreProperties>
</file>